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4"/>
  </p:notesMasterIdLst>
  <p:sldIdLst>
    <p:sldId id="256" r:id="rId2"/>
    <p:sldId id="261" r:id="rId3"/>
    <p:sldId id="343" r:id="rId4"/>
    <p:sldId id="257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6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 Light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BFE75-6E89-4B5D-B7FE-DE41268720BF}">
  <a:tblStyle styleId="{7ABBFE75-6E89-4B5D-B7FE-DE41268720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a1f552b24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8a1f552b24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3efd2e847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3efd2e847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a1f552b2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a1f552b2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66b42add8_4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66b42add8_4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13efd2e847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13efd2e847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a1f552b2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a1f552b2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HEADER_1_1_1_1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2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3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4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5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SECTION_HEADER_1_1_1_1_1_1_1_1_1">
    <p:bg>
      <p:bgPr>
        <a:solidFill>
          <a:schemeClr val="l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4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 hasCustomPrompt="1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_1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 flipH="1">
            <a:off x="180897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">
  <p:cSld name="SECTION_HEADER_1_2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3685926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2"/>
          </p:nvPr>
        </p:nvSpPr>
        <p:spPr>
          <a:xfrm>
            <a:off x="3739626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 idx="4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5"/>
          </p:nvPr>
        </p:nvSpPr>
        <p:spPr>
          <a:xfrm>
            <a:off x="6132949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6"/>
          </p:nvPr>
        </p:nvSpPr>
        <p:spPr>
          <a:xfrm>
            <a:off x="6186649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7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8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62" r:id="rId7"/>
    <p:sldLayoutId id="2147483663" r:id="rId8"/>
    <p:sldLayoutId id="2147483666" r:id="rId9"/>
    <p:sldLayoutId id="2147483672" r:id="rId10"/>
    <p:sldLayoutId id="2147483681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66"/>
          <p:cNvSpPr txBox="1">
            <a:spLocks noGrp="1"/>
          </p:cNvSpPr>
          <p:nvPr>
            <p:ph type="ctrTitle"/>
          </p:nvPr>
        </p:nvSpPr>
        <p:spPr>
          <a:xfrm>
            <a:off x="271540" y="354195"/>
            <a:ext cx="5365997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dk2"/>
                </a:solidFill>
              </a:rPr>
              <a:t>Система средневекового образования</a:t>
            </a:r>
            <a:endParaRPr sz="4800" dirty="0">
              <a:solidFill>
                <a:schemeClr val="dk2"/>
              </a:solidFill>
            </a:endParaRPr>
          </a:p>
        </p:txBody>
      </p:sp>
      <p:grpSp>
        <p:nvGrpSpPr>
          <p:cNvPr id="614" name="Google Shape;614;p66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615" name="Google Shape;615;p66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66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66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66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66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66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66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66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66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66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4" name="Google Shape;664;p66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66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12;p66">
            <a:extLst>
              <a:ext uri="{FF2B5EF4-FFF2-40B4-BE49-F238E27FC236}">
                <a16:creationId xmlns:a16="http://schemas.microsoft.com/office/drawing/2014/main" id="{410ED7A4-FDF2-74D3-8F6F-A3FD09BC382C}"/>
              </a:ext>
            </a:extLst>
          </p:cNvPr>
          <p:cNvSpPr txBox="1">
            <a:spLocks/>
          </p:cNvSpPr>
          <p:nvPr/>
        </p:nvSpPr>
        <p:spPr>
          <a:xfrm>
            <a:off x="3251352" y="2204895"/>
            <a:ext cx="5654167" cy="18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Baskerville"/>
              <a:buNone/>
              <a:defRPr sz="6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800" dirty="0"/>
              <a:t>Первые европейские университеты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8;p77">
            <a:extLst>
              <a:ext uri="{FF2B5EF4-FFF2-40B4-BE49-F238E27FC236}">
                <a16:creationId xmlns:a16="http://schemas.microsoft.com/office/drawing/2014/main" id="{260E81C6-3AF8-5CF2-4BBB-29097562C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BY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Университет в Саламанке </a:t>
            </a:r>
            <a:endParaRPr dirty="0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7CE4C8-D214-AA28-4A1E-F11FE9FD4E76}"/>
              </a:ext>
            </a:extLst>
          </p:cNvPr>
          <p:cNvGrpSpPr/>
          <p:nvPr/>
        </p:nvGrpSpPr>
        <p:grpSpPr>
          <a:xfrm>
            <a:off x="373883" y="1467292"/>
            <a:ext cx="3219922" cy="2593864"/>
            <a:chOff x="301911" y="1249095"/>
            <a:chExt cx="3554756" cy="2868769"/>
          </a:xfrm>
        </p:grpSpPr>
        <p:grpSp>
          <p:nvGrpSpPr>
            <p:cNvPr id="7" name="Google Shape;1828;p88">
              <a:extLst>
                <a:ext uri="{FF2B5EF4-FFF2-40B4-BE49-F238E27FC236}">
                  <a16:creationId xmlns:a16="http://schemas.microsoft.com/office/drawing/2014/main" id="{32F371AE-04C8-8291-1E0F-9F559275919A}"/>
                </a:ext>
              </a:extLst>
            </p:cNvPr>
            <p:cNvGrpSpPr/>
            <p:nvPr/>
          </p:nvGrpSpPr>
          <p:grpSpPr>
            <a:xfrm>
              <a:off x="500351" y="1249095"/>
              <a:ext cx="2701293" cy="1816812"/>
              <a:chOff x="5646509" y="2879420"/>
              <a:chExt cx="2701293" cy="1816812"/>
            </a:xfrm>
          </p:grpSpPr>
          <p:grpSp>
            <p:nvGrpSpPr>
              <p:cNvPr id="8" name="Google Shape;1829;p88">
                <a:extLst>
                  <a:ext uri="{FF2B5EF4-FFF2-40B4-BE49-F238E27FC236}">
                    <a16:creationId xmlns:a16="http://schemas.microsoft.com/office/drawing/2014/main" id="{BA1D2C6D-E922-5A16-8026-4D0533873A9D}"/>
                  </a:ext>
                </a:extLst>
              </p:cNvPr>
              <p:cNvGrpSpPr/>
              <p:nvPr/>
            </p:nvGrpSpPr>
            <p:grpSpPr>
              <a:xfrm>
                <a:off x="7346386" y="3660380"/>
                <a:ext cx="1001416" cy="1035852"/>
                <a:chOff x="9691384" y="2511531"/>
                <a:chExt cx="1853788" cy="1917534"/>
              </a:xfrm>
            </p:grpSpPr>
            <p:sp>
              <p:nvSpPr>
                <p:cNvPr id="24" name="Google Shape;1830;p88">
                  <a:extLst>
                    <a:ext uri="{FF2B5EF4-FFF2-40B4-BE49-F238E27FC236}">
                      <a16:creationId xmlns:a16="http://schemas.microsoft.com/office/drawing/2014/main" id="{E5CE7953-227F-AAB2-81FE-302403910306}"/>
                    </a:ext>
                  </a:extLst>
                </p:cNvPr>
                <p:cNvSpPr/>
                <p:nvPr/>
              </p:nvSpPr>
              <p:spPr>
                <a:xfrm>
                  <a:off x="10014624" y="2615346"/>
                  <a:ext cx="1530547" cy="1635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7" h="38823" extrusionOk="0">
                      <a:moveTo>
                        <a:pt x="10908" y="14956"/>
                      </a:moveTo>
                      <a:cubicBezTo>
                        <a:pt x="11364" y="14956"/>
                        <a:pt x="11889" y="15389"/>
                        <a:pt x="12909" y="16218"/>
                      </a:cubicBezTo>
                      <a:cubicBezTo>
                        <a:pt x="13386" y="16599"/>
                        <a:pt x="13803" y="17223"/>
                        <a:pt x="14562" y="17223"/>
                      </a:cubicBezTo>
                      <a:cubicBezTo>
                        <a:pt x="14600" y="17223"/>
                        <a:pt x="14638" y="17222"/>
                        <a:pt x="14677" y="17219"/>
                      </a:cubicBezTo>
                      <a:cubicBezTo>
                        <a:pt x="14711" y="17852"/>
                        <a:pt x="15211" y="18153"/>
                        <a:pt x="15645" y="18486"/>
                      </a:cubicBezTo>
                      <a:cubicBezTo>
                        <a:pt x="18113" y="20488"/>
                        <a:pt x="20548" y="22522"/>
                        <a:pt x="23017" y="24524"/>
                      </a:cubicBezTo>
                      <a:cubicBezTo>
                        <a:pt x="23717" y="25091"/>
                        <a:pt x="23884" y="25591"/>
                        <a:pt x="23283" y="26359"/>
                      </a:cubicBezTo>
                      <a:cubicBezTo>
                        <a:pt x="22249" y="27626"/>
                        <a:pt x="21282" y="28994"/>
                        <a:pt x="20315" y="30361"/>
                      </a:cubicBezTo>
                      <a:cubicBezTo>
                        <a:pt x="19864" y="30992"/>
                        <a:pt x="19628" y="31292"/>
                        <a:pt x="19327" y="31292"/>
                      </a:cubicBezTo>
                      <a:cubicBezTo>
                        <a:pt x="19071" y="31292"/>
                        <a:pt x="18768" y="31075"/>
                        <a:pt x="18247" y="30662"/>
                      </a:cubicBezTo>
                      <a:cubicBezTo>
                        <a:pt x="15978" y="28860"/>
                        <a:pt x="13743" y="27026"/>
                        <a:pt x="11442" y="25191"/>
                      </a:cubicBezTo>
                      <a:cubicBezTo>
                        <a:pt x="10941" y="24757"/>
                        <a:pt x="10441" y="24257"/>
                        <a:pt x="9740" y="24090"/>
                      </a:cubicBezTo>
                      <a:cubicBezTo>
                        <a:pt x="9707" y="23690"/>
                        <a:pt x="9340" y="23490"/>
                        <a:pt x="9107" y="23256"/>
                      </a:cubicBezTo>
                      <a:cubicBezTo>
                        <a:pt x="8339" y="22556"/>
                        <a:pt x="7506" y="21955"/>
                        <a:pt x="6705" y="21322"/>
                      </a:cubicBezTo>
                      <a:cubicBezTo>
                        <a:pt x="6105" y="20821"/>
                        <a:pt x="6004" y="20354"/>
                        <a:pt x="6572" y="19754"/>
                      </a:cubicBezTo>
                      <a:cubicBezTo>
                        <a:pt x="7439" y="18720"/>
                        <a:pt x="8239" y="17586"/>
                        <a:pt x="9107" y="16551"/>
                      </a:cubicBezTo>
                      <a:cubicBezTo>
                        <a:pt x="9995" y="15472"/>
                        <a:pt x="10410" y="14956"/>
                        <a:pt x="10908" y="14956"/>
                      </a:cubicBezTo>
                      <a:close/>
                      <a:moveTo>
                        <a:pt x="19215" y="1"/>
                      </a:moveTo>
                      <a:cubicBezTo>
                        <a:pt x="18848" y="1"/>
                        <a:pt x="18703" y="397"/>
                        <a:pt x="18513" y="640"/>
                      </a:cubicBezTo>
                      <a:cubicBezTo>
                        <a:pt x="16078" y="3709"/>
                        <a:pt x="13677" y="6744"/>
                        <a:pt x="11242" y="9813"/>
                      </a:cubicBezTo>
                      <a:cubicBezTo>
                        <a:pt x="7739" y="14250"/>
                        <a:pt x="4303" y="18686"/>
                        <a:pt x="767" y="23056"/>
                      </a:cubicBezTo>
                      <a:cubicBezTo>
                        <a:pt x="400" y="23490"/>
                        <a:pt x="0" y="23890"/>
                        <a:pt x="67" y="24524"/>
                      </a:cubicBezTo>
                      <a:cubicBezTo>
                        <a:pt x="100" y="24691"/>
                        <a:pt x="200" y="24891"/>
                        <a:pt x="334" y="24991"/>
                      </a:cubicBezTo>
                      <a:cubicBezTo>
                        <a:pt x="1801" y="26292"/>
                        <a:pt x="3336" y="27559"/>
                        <a:pt x="4937" y="28727"/>
                      </a:cubicBezTo>
                      <a:cubicBezTo>
                        <a:pt x="5094" y="28858"/>
                        <a:pt x="5272" y="28948"/>
                        <a:pt x="5455" y="28948"/>
                      </a:cubicBezTo>
                      <a:cubicBezTo>
                        <a:pt x="5504" y="28948"/>
                        <a:pt x="5554" y="28941"/>
                        <a:pt x="5604" y="28927"/>
                      </a:cubicBezTo>
                      <a:cubicBezTo>
                        <a:pt x="5704" y="29427"/>
                        <a:pt x="6105" y="29761"/>
                        <a:pt x="6471" y="30061"/>
                      </a:cubicBezTo>
                      <a:cubicBezTo>
                        <a:pt x="9907" y="32863"/>
                        <a:pt x="13343" y="35632"/>
                        <a:pt x="16779" y="38400"/>
                      </a:cubicBezTo>
                      <a:cubicBezTo>
                        <a:pt x="17035" y="38599"/>
                        <a:pt x="17266" y="38822"/>
                        <a:pt x="17576" y="38822"/>
                      </a:cubicBezTo>
                      <a:cubicBezTo>
                        <a:pt x="17630" y="38822"/>
                        <a:pt x="17687" y="38816"/>
                        <a:pt x="17746" y="38801"/>
                      </a:cubicBezTo>
                      <a:cubicBezTo>
                        <a:pt x="23784" y="30762"/>
                        <a:pt x="29822" y="22689"/>
                        <a:pt x="35893" y="14650"/>
                      </a:cubicBezTo>
                      <a:cubicBezTo>
                        <a:pt x="36326" y="14083"/>
                        <a:pt x="36193" y="13683"/>
                        <a:pt x="35692" y="13249"/>
                      </a:cubicBezTo>
                      <a:cubicBezTo>
                        <a:pt x="32123" y="10347"/>
                        <a:pt x="28554" y="7412"/>
                        <a:pt x="24985" y="4510"/>
                      </a:cubicBezTo>
                      <a:cubicBezTo>
                        <a:pt x="23217" y="2975"/>
                        <a:pt x="21415" y="1441"/>
                        <a:pt x="19514" y="73"/>
                      </a:cubicBezTo>
                      <a:cubicBezTo>
                        <a:pt x="19400" y="22"/>
                        <a:pt x="19302" y="1"/>
                        <a:pt x="192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831;p88">
                  <a:extLst>
                    <a:ext uri="{FF2B5EF4-FFF2-40B4-BE49-F238E27FC236}">
                      <a16:creationId xmlns:a16="http://schemas.microsoft.com/office/drawing/2014/main" id="{99DC3BCA-69DC-0860-3321-FA0D3F1C4BBD}"/>
                    </a:ext>
                  </a:extLst>
                </p:cNvPr>
                <p:cNvSpPr/>
                <p:nvPr/>
              </p:nvSpPr>
              <p:spPr>
                <a:xfrm>
                  <a:off x="9820646" y="2511531"/>
                  <a:ext cx="1016194" cy="113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9" h="26955" extrusionOk="0">
                      <a:moveTo>
                        <a:pt x="20268" y="1"/>
                      </a:moveTo>
                      <a:cubicBezTo>
                        <a:pt x="19518" y="1"/>
                        <a:pt x="18847" y="536"/>
                        <a:pt x="17980" y="1636"/>
                      </a:cubicBezTo>
                      <a:cubicBezTo>
                        <a:pt x="15779" y="4405"/>
                        <a:pt x="13577" y="7174"/>
                        <a:pt x="11409" y="9942"/>
                      </a:cubicBezTo>
                      <a:cubicBezTo>
                        <a:pt x="7606" y="14779"/>
                        <a:pt x="3804" y="19616"/>
                        <a:pt x="1" y="24453"/>
                      </a:cubicBezTo>
                      <a:cubicBezTo>
                        <a:pt x="1" y="24686"/>
                        <a:pt x="134" y="24820"/>
                        <a:pt x="334" y="24820"/>
                      </a:cubicBezTo>
                      <a:cubicBezTo>
                        <a:pt x="362" y="24819"/>
                        <a:pt x="390" y="24818"/>
                        <a:pt x="418" y="24818"/>
                      </a:cubicBezTo>
                      <a:cubicBezTo>
                        <a:pt x="1478" y="24818"/>
                        <a:pt x="2294" y="25430"/>
                        <a:pt x="3237" y="25820"/>
                      </a:cubicBezTo>
                      <a:cubicBezTo>
                        <a:pt x="3259" y="25831"/>
                        <a:pt x="3281" y="25835"/>
                        <a:pt x="3303" y="25835"/>
                      </a:cubicBezTo>
                      <a:cubicBezTo>
                        <a:pt x="3348" y="25835"/>
                        <a:pt x="3392" y="25820"/>
                        <a:pt x="3437" y="25820"/>
                      </a:cubicBezTo>
                      <a:cubicBezTo>
                        <a:pt x="3837" y="26254"/>
                        <a:pt x="4404" y="26521"/>
                        <a:pt x="4804" y="26954"/>
                      </a:cubicBezTo>
                      <a:cubicBezTo>
                        <a:pt x="7106" y="24019"/>
                        <a:pt x="9374" y="21117"/>
                        <a:pt x="11676" y="18182"/>
                      </a:cubicBezTo>
                      <a:cubicBezTo>
                        <a:pt x="13444" y="15947"/>
                        <a:pt x="15212" y="13712"/>
                        <a:pt x="16980" y="11443"/>
                      </a:cubicBezTo>
                      <a:cubicBezTo>
                        <a:pt x="19348" y="8475"/>
                        <a:pt x="21750" y="5506"/>
                        <a:pt x="24118" y="2537"/>
                      </a:cubicBezTo>
                      <a:cubicBezTo>
                        <a:pt x="23818" y="2137"/>
                        <a:pt x="23451" y="1837"/>
                        <a:pt x="22984" y="1603"/>
                      </a:cubicBezTo>
                      <a:cubicBezTo>
                        <a:pt x="22851" y="1470"/>
                        <a:pt x="22684" y="1303"/>
                        <a:pt x="22517" y="1136"/>
                      </a:cubicBezTo>
                      <a:cubicBezTo>
                        <a:pt x="21598" y="386"/>
                        <a:pt x="20905" y="1"/>
                        <a:pt x="202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832;p88">
                  <a:extLst>
                    <a:ext uri="{FF2B5EF4-FFF2-40B4-BE49-F238E27FC236}">
                      <a16:creationId xmlns:a16="http://schemas.microsoft.com/office/drawing/2014/main" id="{8BD03202-EDC1-AA6D-D310-0F9FECD72B7D}"/>
                    </a:ext>
                  </a:extLst>
                </p:cNvPr>
                <p:cNvSpPr/>
                <p:nvPr/>
              </p:nvSpPr>
              <p:spPr>
                <a:xfrm>
                  <a:off x="9747588" y="3590250"/>
                  <a:ext cx="962728" cy="798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0" h="18961" extrusionOk="0">
                      <a:moveTo>
                        <a:pt x="2680" y="0"/>
                      </a:moveTo>
                      <a:cubicBezTo>
                        <a:pt x="2411" y="0"/>
                        <a:pt x="2160" y="125"/>
                        <a:pt x="1935" y="384"/>
                      </a:cubicBezTo>
                      <a:cubicBezTo>
                        <a:pt x="1835" y="384"/>
                        <a:pt x="1735" y="417"/>
                        <a:pt x="1635" y="451"/>
                      </a:cubicBezTo>
                      <a:cubicBezTo>
                        <a:pt x="100" y="1452"/>
                        <a:pt x="0" y="2619"/>
                        <a:pt x="1335" y="3820"/>
                      </a:cubicBezTo>
                      <a:cubicBezTo>
                        <a:pt x="2435" y="4754"/>
                        <a:pt x="3603" y="5621"/>
                        <a:pt x="4704" y="6522"/>
                      </a:cubicBezTo>
                      <a:cubicBezTo>
                        <a:pt x="9474" y="10425"/>
                        <a:pt x="14244" y="14294"/>
                        <a:pt x="19047" y="18164"/>
                      </a:cubicBezTo>
                      <a:cubicBezTo>
                        <a:pt x="19457" y="18485"/>
                        <a:pt x="19815" y="18961"/>
                        <a:pt x="20414" y="18961"/>
                      </a:cubicBezTo>
                      <a:cubicBezTo>
                        <a:pt x="20498" y="18961"/>
                        <a:pt x="20587" y="18951"/>
                        <a:pt x="20682" y="18931"/>
                      </a:cubicBezTo>
                      <a:cubicBezTo>
                        <a:pt x="21182" y="18230"/>
                        <a:pt x="21716" y="17530"/>
                        <a:pt x="22250" y="16829"/>
                      </a:cubicBezTo>
                      <a:cubicBezTo>
                        <a:pt x="22450" y="16596"/>
                        <a:pt x="22650" y="16362"/>
                        <a:pt x="22850" y="16095"/>
                      </a:cubicBezTo>
                      <a:cubicBezTo>
                        <a:pt x="16412" y="10825"/>
                        <a:pt x="9941" y="5555"/>
                        <a:pt x="3469" y="317"/>
                      </a:cubicBezTo>
                      <a:cubicBezTo>
                        <a:pt x="3196" y="108"/>
                        <a:pt x="2930" y="0"/>
                        <a:pt x="26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833;p88">
                  <a:extLst>
                    <a:ext uri="{FF2B5EF4-FFF2-40B4-BE49-F238E27FC236}">
                      <a16:creationId xmlns:a16="http://schemas.microsoft.com/office/drawing/2014/main" id="{4BC9E091-B1A5-3295-D98E-A971E4E0CB87}"/>
                    </a:ext>
                  </a:extLst>
                </p:cNvPr>
                <p:cNvSpPr/>
                <p:nvPr/>
              </p:nvSpPr>
              <p:spPr>
                <a:xfrm>
                  <a:off x="10243699" y="3215313"/>
                  <a:ext cx="799717" cy="74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1" h="17644" extrusionOk="0">
                      <a:moveTo>
                        <a:pt x="5374" y="0"/>
                      </a:moveTo>
                      <a:cubicBezTo>
                        <a:pt x="5105" y="0"/>
                        <a:pt x="4851" y="175"/>
                        <a:pt x="4570" y="544"/>
                      </a:cubicBezTo>
                      <a:cubicBezTo>
                        <a:pt x="3236" y="2311"/>
                        <a:pt x="1835" y="4013"/>
                        <a:pt x="467" y="5714"/>
                      </a:cubicBezTo>
                      <a:cubicBezTo>
                        <a:pt x="0" y="6281"/>
                        <a:pt x="134" y="6648"/>
                        <a:pt x="668" y="7082"/>
                      </a:cubicBezTo>
                      <a:cubicBezTo>
                        <a:pt x="1868" y="8049"/>
                        <a:pt x="3069" y="9083"/>
                        <a:pt x="4270" y="10084"/>
                      </a:cubicBezTo>
                      <a:cubicBezTo>
                        <a:pt x="7272" y="12485"/>
                        <a:pt x="10274" y="14854"/>
                        <a:pt x="13243" y="17256"/>
                      </a:cubicBezTo>
                      <a:cubicBezTo>
                        <a:pt x="13531" y="17492"/>
                        <a:pt x="13750" y="17643"/>
                        <a:pt x="13961" y="17643"/>
                      </a:cubicBezTo>
                      <a:cubicBezTo>
                        <a:pt x="14166" y="17643"/>
                        <a:pt x="14364" y="17501"/>
                        <a:pt x="14611" y="17155"/>
                      </a:cubicBezTo>
                      <a:cubicBezTo>
                        <a:pt x="15845" y="15321"/>
                        <a:pt x="17179" y="13553"/>
                        <a:pt x="18514" y="11818"/>
                      </a:cubicBezTo>
                      <a:cubicBezTo>
                        <a:pt x="18947" y="11251"/>
                        <a:pt x="18981" y="10918"/>
                        <a:pt x="18347" y="10417"/>
                      </a:cubicBezTo>
                      <a:cubicBezTo>
                        <a:pt x="15311" y="7982"/>
                        <a:pt x="12309" y="5447"/>
                        <a:pt x="9307" y="2979"/>
                      </a:cubicBezTo>
                      <a:cubicBezTo>
                        <a:pt x="8273" y="2145"/>
                        <a:pt x="7172" y="1311"/>
                        <a:pt x="6171" y="410"/>
                      </a:cubicBezTo>
                      <a:cubicBezTo>
                        <a:pt x="5871" y="142"/>
                        <a:pt x="5616" y="0"/>
                        <a:pt x="53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834;p88">
                  <a:extLst>
                    <a:ext uri="{FF2B5EF4-FFF2-40B4-BE49-F238E27FC236}">
                      <a16:creationId xmlns:a16="http://schemas.microsoft.com/office/drawing/2014/main" id="{6D2CE974-FB94-B775-C1F3-8B8442B1376A}"/>
                    </a:ext>
                  </a:extLst>
                </p:cNvPr>
                <p:cNvSpPr/>
                <p:nvPr/>
              </p:nvSpPr>
              <p:spPr>
                <a:xfrm>
                  <a:off x="9691384" y="3543483"/>
                  <a:ext cx="1063930" cy="88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2" h="21019" extrusionOk="0">
                      <a:moveTo>
                        <a:pt x="4012" y="0"/>
                      </a:moveTo>
                      <a:cubicBezTo>
                        <a:pt x="2434" y="0"/>
                        <a:pt x="1252" y="1791"/>
                        <a:pt x="934" y="3329"/>
                      </a:cubicBezTo>
                      <a:cubicBezTo>
                        <a:pt x="801" y="5264"/>
                        <a:pt x="6271" y="8566"/>
                        <a:pt x="8039" y="10300"/>
                      </a:cubicBezTo>
                      <a:cubicBezTo>
                        <a:pt x="7797" y="10573"/>
                        <a:pt x="19927" y="21019"/>
                        <a:pt x="21989" y="21019"/>
                      </a:cubicBezTo>
                      <a:cubicBezTo>
                        <a:pt x="22199" y="21019"/>
                        <a:pt x="22304" y="20911"/>
                        <a:pt x="22283" y="20675"/>
                      </a:cubicBezTo>
                      <a:cubicBezTo>
                        <a:pt x="17246" y="15604"/>
                        <a:pt x="11175" y="11635"/>
                        <a:pt x="5571" y="6798"/>
                      </a:cubicBezTo>
                      <a:cubicBezTo>
                        <a:pt x="3970" y="5197"/>
                        <a:pt x="0" y="3596"/>
                        <a:pt x="3402" y="1594"/>
                      </a:cubicBezTo>
                      <a:cubicBezTo>
                        <a:pt x="3574" y="1532"/>
                        <a:pt x="3734" y="1504"/>
                        <a:pt x="3886" y="1504"/>
                      </a:cubicBezTo>
                      <a:cubicBezTo>
                        <a:pt x="4704" y="1504"/>
                        <a:pt x="5257" y="2311"/>
                        <a:pt x="5904" y="2762"/>
                      </a:cubicBezTo>
                      <a:cubicBezTo>
                        <a:pt x="10141" y="6198"/>
                        <a:pt x="14177" y="9467"/>
                        <a:pt x="18413" y="12902"/>
                      </a:cubicBezTo>
                      <a:cubicBezTo>
                        <a:pt x="19592" y="13403"/>
                        <a:pt x="22699" y="17291"/>
                        <a:pt x="24580" y="17291"/>
                      </a:cubicBezTo>
                      <a:cubicBezTo>
                        <a:pt x="24827" y="17291"/>
                        <a:pt x="25054" y="17223"/>
                        <a:pt x="25251" y="17072"/>
                      </a:cubicBezTo>
                      <a:cubicBezTo>
                        <a:pt x="22616" y="13503"/>
                        <a:pt x="17713" y="10968"/>
                        <a:pt x="14143" y="7498"/>
                      </a:cubicBezTo>
                      <a:cubicBezTo>
                        <a:pt x="10941" y="5097"/>
                        <a:pt x="8506" y="2461"/>
                        <a:pt x="5304" y="393"/>
                      </a:cubicBezTo>
                      <a:cubicBezTo>
                        <a:pt x="4852" y="120"/>
                        <a:pt x="4419" y="0"/>
                        <a:pt x="40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1835;p88">
                <a:extLst>
                  <a:ext uri="{FF2B5EF4-FFF2-40B4-BE49-F238E27FC236}">
                    <a16:creationId xmlns:a16="http://schemas.microsoft.com/office/drawing/2014/main" id="{2806CB36-EC76-5C83-5A49-71A51D9B4012}"/>
                  </a:ext>
                </a:extLst>
              </p:cNvPr>
              <p:cNvGrpSpPr/>
              <p:nvPr/>
            </p:nvGrpSpPr>
            <p:grpSpPr>
              <a:xfrm rot="-940235">
                <a:off x="5829104" y="3015570"/>
                <a:ext cx="1217225" cy="1519532"/>
                <a:chOff x="10460319" y="1226100"/>
                <a:chExt cx="1562642" cy="1950736"/>
              </a:xfrm>
            </p:grpSpPr>
            <p:sp>
              <p:nvSpPr>
                <p:cNvPr id="10" name="Google Shape;1836;p88">
                  <a:extLst>
                    <a:ext uri="{FF2B5EF4-FFF2-40B4-BE49-F238E27FC236}">
                      <a16:creationId xmlns:a16="http://schemas.microsoft.com/office/drawing/2014/main" id="{8281820F-8AE1-DFF9-532A-A7FE020374E7}"/>
                    </a:ext>
                  </a:extLst>
                </p:cNvPr>
                <p:cNvSpPr/>
                <p:nvPr/>
              </p:nvSpPr>
              <p:spPr>
                <a:xfrm>
                  <a:off x="11521325" y="2172600"/>
                  <a:ext cx="170457" cy="178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3703" extrusionOk="0">
                      <a:moveTo>
                        <a:pt x="1435" y="0"/>
                      </a:moveTo>
                      <a:cubicBezTo>
                        <a:pt x="1368" y="901"/>
                        <a:pt x="935" y="1501"/>
                        <a:pt x="1" y="1668"/>
                      </a:cubicBezTo>
                      <a:cubicBezTo>
                        <a:pt x="34" y="1768"/>
                        <a:pt x="67" y="1868"/>
                        <a:pt x="67" y="2002"/>
                      </a:cubicBezTo>
                      <a:cubicBezTo>
                        <a:pt x="701" y="2068"/>
                        <a:pt x="1068" y="2469"/>
                        <a:pt x="1235" y="3036"/>
                      </a:cubicBezTo>
                      <a:lnTo>
                        <a:pt x="1235" y="3069"/>
                      </a:lnTo>
                      <a:cubicBezTo>
                        <a:pt x="1268" y="3136"/>
                        <a:pt x="1335" y="3236"/>
                        <a:pt x="1368" y="3336"/>
                      </a:cubicBezTo>
                      <a:cubicBezTo>
                        <a:pt x="1402" y="3469"/>
                        <a:pt x="1402" y="3569"/>
                        <a:pt x="1435" y="3703"/>
                      </a:cubicBezTo>
                      <a:cubicBezTo>
                        <a:pt x="2069" y="3136"/>
                        <a:pt x="2269" y="2135"/>
                        <a:pt x="3537" y="1802"/>
                      </a:cubicBezTo>
                      <a:cubicBezTo>
                        <a:pt x="2236" y="1535"/>
                        <a:pt x="2102" y="501"/>
                        <a:pt x="1435" y="34"/>
                      </a:cubicBezTo>
                      <a:lnTo>
                        <a:pt x="1435" y="0"/>
                      </a:lnTo>
                      <a:close/>
                    </a:path>
                  </a:pathLst>
                </a:custGeom>
                <a:solidFill>
                  <a:srgbClr val="EC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837;p88">
                  <a:extLst>
                    <a:ext uri="{FF2B5EF4-FFF2-40B4-BE49-F238E27FC236}">
                      <a16:creationId xmlns:a16="http://schemas.microsoft.com/office/drawing/2014/main" id="{C3D08160-5DD8-F204-CDF8-F1CA8383E78F}"/>
                    </a:ext>
                  </a:extLst>
                </p:cNvPr>
                <p:cNvSpPr/>
                <p:nvPr/>
              </p:nvSpPr>
              <p:spPr>
                <a:xfrm>
                  <a:off x="10696655" y="1226100"/>
                  <a:ext cx="255661" cy="32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6832" extrusionOk="0">
                      <a:moveTo>
                        <a:pt x="3384" y="0"/>
                      </a:moveTo>
                      <a:cubicBezTo>
                        <a:pt x="3062" y="0"/>
                        <a:pt x="2736" y="60"/>
                        <a:pt x="2402" y="226"/>
                      </a:cubicBezTo>
                      <a:cubicBezTo>
                        <a:pt x="1468" y="393"/>
                        <a:pt x="934" y="1094"/>
                        <a:pt x="768" y="1827"/>
                      </a:cubicBezTo>
                      <a:cubicBezTo>
                        <a:pt x="334" y="3462"/>
                        <a:pt x="0" y="5130"/>
                        <a:pt x="0" y="6831"/>
                      </a:cubicBezTo>
                      <a:cubicBezTo>
                        <a:pt x="634" y="6397"/>
                        <a:pt x="1268" y="5964"/>
                        <a:pt x="1602" y="5263"/>
                      </a:cubicBezTo>
                      <a:cubicBezTo>
                        <a:pt x="2132" y="5538"/>
                        <a:pt x="2674" y="5686"/>
                        <a:pt x="3228" y="5686"/>
                      </a:cubicBezTo>
                      <a:cubicBezTo>
                        <a:pt x="3614" y="5686"/>
                        <a:pt x="4006" y="5614"/>
                        <a:pt x="4404" y="5463"/>
                      </a:cubicBezTo>
                      <a:cubicBezTo>
                        <a:pt x="4704" y="3762"/>
                        <a:pt x="5004" y="2028"/>
                        <a:pt x="5304" y="326"/>
                      </a:cubicBezTo>
                      <a:cubicBezTo>
                        <a:pt x="4659" y="237"/>
                        <a:pt x="4029" y="0"/>
                        <a:pt x="3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838;p88">
                  <a:extLst>
                    <a:ext uri="{FF2B5EF4-FFF2-40B4-BE49-F238E27FC236}">
                      <a16:creationId xmlns:a16="http://schemas.microsoft.com/office/drawing/2014/main" id="{A98A9FA8-C02E-41C2-4674-9C4B49B787DC}"/>
                    </a:ext>
                  </a:extLst>
                </p:cNvPr>
                <p:cNvSpPr/>
                <p:nvPr/>
              </p:nvSpPr>
              <p:spPr>
                <a:xfrm>
                  <a:off x="10502150" y="2468406"/>
                  <a:ext cx="249203" cy="313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505" extrusionOk="0">
                      <a:moveTo>
                        <a:pt x="3468" y="0"/>
                      </a:moveTo>
                      <a:cubicBezTo>
                        <a:pt x="3094" y="0"/>
                        <a:pt x="2717" y="62"/>
                        <a:pt x="2335" y="233"/>
                      </a:cubicBezTo>
                      <a:cubicBezTo>
                        <a:pt x="1568" y="400"/>
                        <a:pt x="1201" y="967"/>
                        <a:pt x="801" y="1568"/>
                      </a:cubicBezTo>
                      <a:cubicBezTo>
                        <a:pt x="334" y="3169"/>
                        <a:pt x="34" y="4803"/>
                        <a:pt x="0" y="6505"/>
                      </a:cubicBezTo>
                      <a:cubicBezTo>
                        <a:pt x="367" y="5704"/>
                        <a:pt x="1068" y="5304"/>
                        <a:pt x="1802" y="4937"/>
                      </a:cubicBezTo>
                      <a:cubicBezTo>
                        <a:pt x="2005" y="4892"/>
                        <a:pt x="2206" y="4874"/>
                        <a:pt x="2407" y="4874"/>
                      </a:cubicBezTo>
                      <a:cubicBezTo>
                        <a:pt x="3094" y="4874"/>
                        <a:pt x="3765" y="5085"/>
                        <a:pt x="4437" y="5137"/>
                      </a:cubicBezTo>
                      <a:cubicBezTo>
                        <a:pt x="4670" y="3502"/>
                        <a:pt x="4937" y="1868"/>
                        <a:pt x="5171" y="267"/>
                      </a:cubicBezTo>
                      <a:cubicBezTo>
                        <a:pt x="4605" y="146"/>
                        <a:pt x="4040" y="0"/>
                        <a:pt x="34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839;p88">
                  <a:extLst>
                    <a:ext uri="{FF2B5EF4-FFF2-40B4-BE49-F238E27FC236}">
                      <a16:creationId xmlns:a16="http://schemas.microsoft.com/office/drawing/2014/main" id="{01D07B75-C44D-60B8-6B46-0B2B8EF5253D}"/>
                    </a:ext>
                  </a:extLst>
                </p:cNvPr>
                <p:cNvSpPr/>
                <p:nvPr/>
              </p:nvSpPr>
              <p:spPr>
                <a:xfrm>
                  <a:off x="10651643" y="1552363"/>
                  <a:ext cx="246023" cy="285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5932" extrusionOk="0">
                      <a:moveTo>
                        <a:pt x="3296" y="0"/>
                      </a:moveTo>
                      <a:cubicBezTo>
                        <a:pt x="2965" y="0"/>
                        <a:pt x="2633" y="43"/>
                        <a:pt x="2302" y="161"/>
                      </a:cubicBezTo>
                      <a:cubicBezTo>
                        <a:pt x="1568" y="428"/>
                        <a:pt x="1068" y="895"/>
                        <a:pt x="701" y="1562"/>
                      </a:cubicBezTo>
                      <a:cubicBezTo>
                        <a:pt x="267" y="2996"/>
                        <a:pt x="34" y="4431"/>
                        <a:pt x="0" y="5932"/>
                      </a:cubicBezTo>
                      <a:cubicBezTo>
                        <a:pt x="401" y="5065"/>
                        <a:pt x="1101" y="4531"/>
                        <a:pt x="2035" y="4264"/>
                      </a:cubicBezTo>
                      <a:cubicBezTo>
                        <a:pt x="2162" y="4259"/>
                        <a:pt x="2289" y="4256"/>
                        <a:pt x="2415" y="4256"/>
                      </a:cubicBezTo>
                      <a:cubicBezTo>
                        <a:pt x="3088" y="4256"/>
                        <a:pt x="3758" y="4334"/>
                        <a:pt x="4404" y="4531"/>
                      </a:cubicBezTo>
                      <a:cubicBezTo>
                        <a:pt x="4637" y="3097"/>
                        <a:pt x="4871" y="1662"/>
                        <a:pt x="5104" y="228"/>
                      </a:cubicBezTo>
                      <a:cubicBezTo>
                        <a:pt x="4501" y="142"/>
                        <a:pt x="3899" y="0"/>
                        <a:pt x="32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840;p88">
                  <a:extLst>
                    <a:ext uri="{FF2B5EF4-FFF2-40B4-BE49-F238E27FC236}">
                      <a16:creationId xmlns:a16="http://schemas.microsoft.com/office/drawing/2014/main" id="{7ED52A69-6823-AB66-521C-B97AE7F371F7}"/>
                    </a:ext>
                  </a:extLst>
                </p:cNvPr>
                <p:cNvSpPr/>
                <p:nvPr/>
              </p:nvSpPr>
              <p:spPr>
                <a:xfrm>
                  <a:off x="10701474" y="1241810"/>
                  <a:ext cx="1321487" cy="165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1" h="34402" extrusionOk="0">
                      <a:moveTo>
                        <a:pt x="5204" y="0"/>
                      </a:moveTo>
                      <a:cubicBezTo>
                        <a:pt x="4837" y="234"/>
                        <a:pt x="4671" y="601"/>
                        <a:pt x="4604" y="1001"/>
                      </a:cubicBezTo>
                      <a:cubicBezTo>
                        <a:pt x="4404" y="2335"/>
                        <a:pt x="4103" y="3703"/>
                        <a:pt x="4003" y="5071"/>
                      </a:cubicBezTo>
                      <a:cubicBezTo>
                        <a:pt x="3870" y="5571"/>
                        <a:pt x="3803" y="6105"/>
                        <a:pt x="3770" y="6638"/>
                      </a:cubicBezTo>
                      <a:cubicBezTo>
                        <a:pt x="3436" y="8039"/>
                        <a:pt x="3236" y="9440"/>
                        <a:pt x="3103" y="10875"/>
                      </a:cubicBezTo>
                      <a:cubicBezTo>
                        <a:pt x="2602" y="12976"/>
                        <a:pt x="2369" y="15078"/>
                        <a:pt x="2035" y="17213"/>
                      </a:cubicBezTo>
                      <a:cubicBezTo>
                        <a:pt x="1602" y="19981"/>
                        <a:pt x="1068" y="22750"/>
                        <a:pt x="768" y="25552"/>
                      </a:cubicBezTo>
                      <a:cubicBezTo>
                        <a:pt x="401" y="26920"/>
                        <a:pt x="267" y="28321"/>
                        <a:pt x="67" y="29688"/>
                      </a:cubicBezTo>
                      <a:cubicBezTo>
                        <a:pt x="1" y="30022"/>
                        <a:pt x="34" y="30355"/>
                        <a:pt x="234" y="30656"/>
                      </a:cubicBezTo>
                      <a:cubicBezTo>
                        <a:pt x="634" y="31056"/>
                        <a:pt x="1168" y="31089"/>
                        <a:pt x="1702" y="31189"/>
                      </a:cubicBezTo>
                      <a:cubicBezTo>
                        <a:pt x="8273" y="32223"/>
                        <a:pt x="14844" y="33291"/>
                        <a:pt x="21449" y="34325"/>
                      </a:cubicBezTo>
                      <a:cubicBezTo>
                        <a:pt x="21661" y="34363"/>
                        <a:pt x="21873" y="34402"/>
                        <a:pt x="22085" y="34402"/>
                      </a:cubicBezTo>
                      <a:cubicBezTo>
                        <a:pt x="22240" y="34402"/>
                        <a:pt x="22395" y="34381"/>
                        <a:pt x="22550" y="34325"/>
                      </a:cubicBezTo>
                      <a:cubicBezTo>
                        <a:pt x="24118" y="24385"/>
                        <a:pt x="25719" y="14444"/>
                        <a:pt x="27320" y="4504"/>
                      </a:cubicBezTo>
                      <a:cubicBezTo>
                        <a:pt x="27420" y="3803"/>
                        <a:pt x="27220" y="3470"/>
                        <a:pt x="26486" y="3336"/>
                      </a:cubicBezTo>
                      <a:cubicBezTo>
                        <a:pt x="19414" y="2235"/>
                        <a:pt x="12309" y="1135"/>
                        <a:pt x="52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841;p88">
                  <a:extLst>
                    <a:ext uri="{FF2B5EF4-FFF2-40B4-BE49-F238E27FC236}">
                      <a16:creationId xmlns:a16="http://schemas.microsoft.com/office/drawing/2014/main" id="{434B4C39-F9AD-FEBD-A90A-EB5CC4892B5B}"/>
                    </a:ext>
                  </a:extLst>
                </p:cNvPr>
                <p:cNvSpPr/>
                <p:nvPr/>
              </p:nvSpPr>
              <p:spPr>
                <a:xfrm>
                  <a:off x="10537524" y="1740121"/>
                  <a:ext cx="327950" cy="101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5" h="21083" extrusionOk="0">
                      <a:moveTo>
                        <a:pt x="5197" y="0"/>
                      </a:moveTo>
                      <a:cubicBezTo>
                        <a:pt x="4197" y="0"/>
                        <a:pt x="3104" y="481"/>
                        <a:pt x="2635" y="1235"/>
                      </a:cubicBezTo>
                      <a:cubicBezTo>
                        <a:pt x="1234" y="6372"/>
                        <a:pt x="867" y="11276"/>
                        <a:pt x="0" y="16380"/>
                      </a:cubicBezTo>
                      <a:cubicBezTo>
                        <a:pt x="6305" y="13277"/>
                        <a:pt x="3269" y="21083"/>
                        <a:pt x="6805" y="635"/>
                      </a:cubicBezTo>
                      <a:cubicBezTo>
                        <a:pt x="6429" y="194"/>
                        <a:pt x="5832" y="0"/>
                        <a:pt x="51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842;p88">
                  <a:extLst>
                    <a:ext uri="{FF2B5EF4-FFF2-40B4-BE49-F238E27FC236}">
                      <a16:creationId xmlns:a16="http://schemas.microsoft.com/office/drawing/2014/main" id="{2765FDAC-29E9-069F-35E1-AF846752D1C9}"/>
                    </a:ext>
                  </a:extLst>
                </p:cNvPr>
                <p:cNvSpPr/>
                <p:nvPr/>
              </p:nvSpPr>
              <p:spPr>
                <a:xfrm>
                  <a:off x="10460319" y="2688790"/>
                  <a:ext cx="1327896" cy="488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10127" extrusionOk="0">
                      <a:moveTo>
                        <a:pt x="3689" y="1"/>
                      </a:moveTo>
                      <a:cubicBezTo>
                        <a:pt x="3400" y="1"/>
                        <a:pt x="3103" y="30"/>
                        <a:pt x="2803" y="64"/>
                      </a:cubicBezTo>
                      <a:cubicBezTo>
                        <a:pt x="1936" y="464"/>
                        <a:pt x="968" y="731"/>
                        <a:pt x="868" y="1932"/>
                      </a:cubicBezTo>
                      <a:cubicBezTo>
                        <a:pt x="1" y="4066"/>
                        <a:pt x="835" y="6101"/>
                        <a:pt x="2803" y="6435"/>
                      </a:cubicBezTo>
                      <a:cubicBezTo>
                        <a:pt x="10475" y="7669"/>
                        <a:pt x="18147" y="8870"/>
                        <a:pt x="25819" y="10104"/>
                      </a:cubicBezTo>
                      <a:cubicBezTo>
                        <a:pt x="25919" y="10119"/>
                        <a:pt x="26009" y="10127"/>
                        <a:pt x="26091" y="10127"/>
                      </a:cubicBezTo>
                      <a:cubicBezTo>
                        <a:pt x="26560" y="10127"/>
                        <a:pt x="26753" y="9881"/>
                        <a:pt x="26753" y="9370"/>
                      </a:cubicBezTo>
                      <a:cubicBezTo>
                        <a:pt x="26520" y="9003"/>
                        <a:pt x="26420" y="8536"/>
                        <a:pt x="25986" y="8336"/>
                      </a:cubicBezTo>
                      <a:cubicBezTo>
                        <a:pt x="25886" y="8370"/>
                        <a:pt x="25819" y="8403"/>
                        <a:pt x="25753" y="8470"/>
                      </a:cubicBezTo>
                      <a:cubicBezTo>
                        <a:pt x="25605" y="8636"/>
                        <a:pt x="25436" y="8679"/>
                        <a:pt x="25259" y="8679"/>
                      </a:cubicBezTo>
                      <a:cubicBezTo>
                        <a:pt x="25116" y="8679"/>
                        <a:pt x="24967" y="8651"/>
                        <a:pt x="24819" y="8636"/>
                      </a:cubicBezTo>
                      <a:cubicBezTo>
                        <a:pt x="24352" y="8603"/>
                        <a:pt x="23885" y="8436"/>
                        <a:pt x="23418" y="8436"/>
                      </a:cubicBezTo>
                      <a:cubicBezTo>
                        <a:pt x="18314" y="7669"/>
                        <a:pt x="13244" y="6802"/>
                        <a:pt x="8140" y="6068"/>
                      </a:cubicBezTo>
                      <a:cubicBezTo>
                        <a:pt x="8023" y="6156"/>
                        <a:pt x="7921" y="6191"/>
                        <a:pt x="7831" y="6191"/>
                      </a:cubicBezTo>
                      <a:cubicBezTo>
                        <a:pt x="7509" y="6191"/>
                        <a:pt x="7318" y="5753"/>
                        <a:pt x="7006" y="5701"/>
                      </a:cubicBezTo>
                      <a:cubicBezTo>
                        <a:pt x="6572" y="5568"/>
                        <a:pt x="6105" y="5501"/>
                        <a:pt x="5638" y="5467"/>
                      </a:cubicBezTo>
                      <a:cubicBezTo>
                        <a:pt x="5394" y="5486"/>
                        <a:pt x="5150" y="5579"/>
                        <a:pt x="4917" y="5579"/>
                      </a:cubicBezTo>
                      <a:cubicBezTo>
                        <a:pt x="4737" y="5579"/>
                        <a:pt x="4564" y="5523"/>
                        <a:pt x="4404" y="5334"/>
                      </a:cubicBezTo>
                      <a:cubicBezTo>
                        <a:pt x="4071" y="5134"/>
                        <a:pt x="3670" y="5134"/>
                        <a:pt x="3303" y="5067"/>
                      </a:cubicBezTo>
                      <a:cubicBezTo>
                        <a:pt x="2236" y="4900"/>
                        <a:pt x="1702" y="3933"/>
                        <a:pt x="2069" y="2899"/>
                      </a:cubicBezTo>
                      <a:cubicBezTo>
                        <a:pt x="2169" y="2599"/>
                        <a:pt x="2403" y="2365"/>
                        <a:pt x="2569" y="2098"/>
                      </a:cubicBezTo>
                      <a:cubicBezTo>
                        <a:pt x="2841" y="1807"/>
                        <a:pt x="3147" y="1731"/>
                        <a:pt x="3473" y="1731"/>
                      </a:cubicBezTo>
                      <a:cubicBezTo>
                        <a:pt x="3708" y="1731"/>
                        <a:pt x="3953" y="1770"/>
                        <a:pt x="4204" y="1798"/>
                      </a:cubicBezTo>
                      <a:cubicBezTo>
                        <a:pt x="11576" y="2966"/>
                        <a:pt x="18948" y="4167"/>
                        <a:pt x="26320" y="5334"/>
                      </a:cubicBezTo>
                      <a:cubicBezTo>
                        <a:pt x="26449" y="5364"/>
                        <a:pt x="26575" y="5382"/>
                        <a:pt x="26696" y="5382"/>
                      </a:cubicBezTo>
                      <a:cubicBezTo>
                        <a:pt x="26983" y="5382"/>
                        <a:pt x="27243" y="5282"/>
                        <a:pt x="27454" y="5000"/>
                      </a:cubicBezTo>
                      <a:cubicBezTo>
                        <a:pt x="27487" y="4767"/>
                        <a:pt x="27521" y="4533"/>
                        <a:pt x="27554" y="4300"/>
                      </a:cubicBezTo>
                      <a:cubicBezTo>
                        <a:pt x="27220" y="4000"/>
                        <a:pt x="26753" y="3966"/>
                        <a:pt x="26320" y="3900"/>
                      </a:cubicBezTo>
                      <a:cubicBezTo>
                        <a:pt x="19315" y="2799"/>
                        <a:pt x="12310" y="1665"/>
                        <a:pt x="5305" y="564"/>
                      </a:cubicBezTo>
                      <a:cubicBezTo>
                        <a:pt x="4815" y="119"/>
                        <a:pt x="4267" y="1"/>
                        <a:pt x="3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843;p88">
                  <a:extLst>
                    <a:ext uri="{FF2B5EF4-FFF2-40B4-BE49-F238E27FC236}">
                      <a16:creationId xmlns:a16="http://schemas.microsoft.com/office/drawing/2014/main" id="{95733553-ED24-7ACF-8324-BE0D7E090769}"/>
                    </a:ext>
                  </a:extLst>
                </p:cNvPr>
                <p:cNvSpPr/>
                <p:nvPr/>
              </p:nvSpPr>
              <p:spPr>
                <a:xfrm>
                  <a:off x="10677378" y="1477664"/>
                  <a:ext cx="231517" cy="14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2936" extrusionOk="0">
                      <a:moveTo>
                        <a:pt x="3149" y="1"/>
                      </a:moveTo>
                      <a:cubicBezTo>
                        <a:pt x="1903" y="1"/>
                        <a:pt x="870" y="483"/>
                        <a:pt x="400" y="1611"/>
                      </a:cubicBezTo>
                      <a:cubicBezTo>
                        <a:pt x="200" y="2111"/>
                        <a:pt x="0" y="2812"/>
                        <a:pt x="200" y="2912"/>
                      </a:cubicBezTo>
                      <a:cubicBezTo>
                        <a:pt x="222" y="2928"/>
                        <a:pt x="249" y="2936"/>
                        <a:pt x="279" y="2936"/>
                      </a:cubicBezTo>
                      <a:cubicBezTo>
                        <a:pt x="431" y="2936"/>
                        <a:pt x="672" y="2746"/>
                        <a:pt x="867" y="2578"/>
                      </a:cubicBezTo>
                      <a:cubicBezTo>
                        <a:pt x="1268" y="2078"/>
                        <a:pt x="1835" y="1544"/>
                        <a:pt x="2569" y="1511"/>
                      </a:cubicBezTo>
                      <a:cubicBezTo>
                        <a:pt x="2594" y="1510"/>
                        <a:pt x="2618" y="1509"/>
                        <a:pt x="2643" y="1509"/>
                      </a:cubicBezTo>
                      <a:cubicBezTo>
                        <a:pt x="3224" y="1509"/>
                        <a:pt x="3630" y="1807"/>
                        <a:pt x="4001" y="1807"/>
                      </a:cubicBezTo>
                      <a:cubicBezTo>
                        <a:pt x="4092" y="1807"/>
                        <a:pt x="4181" y="1789"/>
                        <a:pt x="4270" y="1744"/>
                      </a:cubicBezTo>
                      <a:cubicBezTo>
                        <a:pt x="4537" y="1611"/>
                        <a:pt x="4804" y="1244"/>
                        <a:pt x="4804" y="243"/>
                      </a:cubicBezTo>
                      <a:cubicBezTo>
                        <a:pt x="4232" y="86"/>
                        <a:pt x="3672" y="1"/>
                        <a:pt x="31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44;p88">
                  <a:extLst>
                    <a:ext uri="{FF2B5EF4-FFF2-40B4-BE49-F238E27FC236}">
                      <a16:creationId xmlns:a16="http://schemas.microsoft.com/office/drawing/2014/main" id="{D7927A70-47E2-B71B-0D96-316C8994B09F}"/>
                    </a:ext>
                  </a:extLst>
                </p:cNvPr>
                <p:cNvSpPr/>
                <p:nvPr/>
              </p:nvSpPr>
              <p:spPr>
                <a:xfrm>
                  <a:off x="11703011" y="2929753"/>
                  <a:ext cx="80385" cy="209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4337" extrusionOk="0">
                      <a:moveTo>
                        <a:pt x="1668" y="0"/>
                      </a:moveTo>
                      <a:cubicBezTo>
                        <a:pt x="1368" y="34"/>
                        <a:pt x="1034" y="67"/>
                        <a:pt x="734" y="101"/>
                      </a:cubicBezTo>
                      <a:cubicBezTo>
                        <a:pt x="467" y="201"/>
                        <a:pt x="367" y="434"/>
                        <a:pt x="334" y="701"/>
                      </a:cubicBezTo>
                      <a:cubicBezTo>
                        <a:pt x="267" y="834"/>
                        <a:pt x="267" y="968"/>
                        <a:pt x="234" y="1135"/>
                      </a:cubicBezTo>
                      <a:cubicBezTo>
                        <a:pt x="200" y="1301"/>
                        <a:pt x="167" y="1502"/>
                        <a:pt x="167" y="1702"/>
                      </a:cubicBezTo>
                      <a:cubicBezTo>
                        <a:pt x="100" y="1902"/>
                        <a:pt x="100" y="2069"/>
                        <a:pt x="67" y="2269"/>
                      </a:cubicBezTo>
                      <a:cubicBezTo>
                        <a:pt x="0" y="2469"/>
                        <a:pt x="0" y="2669"/>
                        <a:pt x="0" y="2869"/>
                      </a:cubicBezTo>
                      <a:cubicBezTo>
                        <a:pt x="0" y="3103"/>
                        <a:pt x="33" y="3303"/>
                        <a:pt x="234" y="3403"/>
                      </a:cubicBezTo>
                      <a:cubicBezTo>
                        <a:pt x="100" y="4003"/>
                        <a:pt x="500" y="4203"/>
                        <a:pt x="967" y="4337"/>
                      </a:cubicBezTo>
                      <a:cubicBezTo>
                        <a:pt x="1201" y="2903"/>
                        <a:pt x="1434" y="1468"/>
                        <a:pt x="16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845;p88">
                  <a:extLst>
                    <a:ext uri="{FF2B5EF4-FFF2-40B4-BE49-F238E27FC236}">
                      <a16:creationId xmlns:a16="http://schemas.microsoft.com/office/drawing/2014/main" id="{A7AF6174-27B0-72D4-E696-214CDC12A495}"/>
                    </a:ext>
                  </a:extLst>
                </p:cNvPr>
                <p:cNvSpPr/>
                <p:nvPr/>
              </p:nvSpPr>
              <p:spPr>
                <a:xfrm>
                  <a:off x="10987642" y="1813518"/>
                  <a:ext cx="725056" cy="792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5" h="16447" extrusionOk="0">
                      <a:moveTo>
                        <a:pt x="3161" y="0"/>
                      </a:moveTo>
                      <a:cubicBezTo>
                        <a:pt x="2467" y="0"/>
                        <a:pt x="2172" y="342"/>
                        <a:pt x="2035" y="1247"/>
                      </a:cubicBezTo>
                      <a:cubicBezTo>
                        <a:pt x="1701" y="3248"/>
                        <a:pt x="1401" y="5250"/>
                        <a:pt x="1068" y="7251"/>
                      </a:cubicBezTo>
                      <a:cubicBezTo>
                        <a:pt x="767" y="9286"/>
                        <a:pt x="434" y="11287"/>
                        <a:pt x="134" y="13322"/>
                      </a:cubicBezTo>
                      <a:cubicBezTo>
                        <a:pt x="0" y="14023"/>
                        <a:pt x="134" y="14590"/>
                        <a:pt x="934" y="14723"/>
                      </a:cubicBezTo>
                      <a:cubicBezTo>
                        <a:pt x="4537" y="15290"/>
                        <a:pt x="8106" y="15857"/>
                        <a:pt x="11708" y="16424"/>
                      </a:cubicBezTo>
                      <a:cubicBezTo>
                        <a:pt x="11793" y="16439"/>
                        <a:pt x="11874" y="16447"/>
                        <a:pt x="11950" y="16447"/>
                      </a:cubicBezTo>
                      <a:cubicBezTo>
                        <a:pt x="12389" y="16447"/>
                        <a:pt x="12696" y="16201"/>
                        <a:pt x="12809" y="15690"/>
                      </a:cubicBezTo>
                      <a:cubicBezTo>
                        <a:pt x="12909" y="15357"/>
                        <a:pt x="13009" y="14990"/>
                        <a:pt x="13076" y="14623"/>
                      </a:cubicBezTo>
                      <a:cubicBezTo>
                        <a:pt x="13677" y="10954"/>
                        <a:pt x="14244" y="7251"/>
                        <a:pt x="14844" y="3582"/>
                      </a:cubicBezTo>
                      <a:cubicBezTo>
                        <a:pt x="15044" y="2181"/>
                        <a:pt x="14777" y="1814"/>
                        <a:pt x="13443" y="1580"/>
                      </a:cubicBezTo>
                      <a:cubicBezTo>
                        <a:pt x="10174" y="1047"/>
                        <a:pt x="6938" y="546"/>
                        <a:pt x="3669" y="46"/>
                      </a:cubicBezTo>
                      <a:cubicBezTo>
                        <a:pt x="3480" y="16"/>
                        <a:pt x="3311" y="0"/>
                        <a:pt x="3161" y="0"/>
                      </a:cubicBezTo>
                      <a:close/>
                    </a:path>
                  </a:pathLst>
                </a:custGeom>
                <a:solidFill>
                  <a:srgbClr val="F4EF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846;p88">
                  <a:extLst>
                    <a:ext uri="{FF2B5EF4-FFF2-40B4-BE49-F238E27FC236}">
                      <a16:creationId xmlns:a16="http://schemas.microsoft.com/office/drawing/2014/main" id="{AAB5DB56-A74F-8F92-6997-294C89187B8E}"/>
                    </a:ext>
                  </a:extLst>
                </p:cNvPr>
                <p:cNvSpPr/>
                <p:nvPr/>
              </p:nvSpPr>
              <p:spPr>
                <a:xfrm>
                  <a:off x="11124267" y="1531303"/>
                  <a:ext cx="638261" cy="16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4" h="3355" extrusionOk="0">
                      <a:moveTo>
                        <a:pt x="913" y="1"/>
                      </a:moveTo>
                      <a:cubicBezTo>
                        <a:pt x="487" y="1"/>
                        <a:pt x="148" y="182"/>
                        <a:pt x="67" y="665"/>
                      </a:cubicBezTo>
                      <a:cubicBezTo>
                        <a:pt x="0" y="1299"/>
                        <a:pt x="467" y="1499"/>
                        <a:pt x="1001" y="1565"/>
                      </a:cubicBezTo>
                      <a:cubicBezTo>
                        <a:pt x="2869" y="1866"/>
                        <a:pt x="4704" y="2166"/>
                        <a:pt x="6538" y="2433"/>
                      </a:cubicBezTo>
                      <a:cubicBezTo>
                        <a:pt x="8340" y="2733"/>
                        <a:pt x="10174" y="3000"/>
                        <a:pt x="11976" y="3300"/>
                      </a:cubicBezTo>
                      <a:cubicBezTo>
                        <a:pt x="12136" y="3330"/>
                        <a:pt x="12293" y="3354"/>
                        <a:pt x="12438" y="3354"/>
                      </a:cubicBezTo>
                      <a:cubicBezTo>
                        <a:pt x="12777" y="3354"/>
                        <a:pt x="13050" y="3223"/>
                        <a:pt x="13143" y="2733"/>
                      </a:cubicBezTo>
                      <a:cubicBezTo>
                        <a:pt x="13243" y="2066"/>
                        <a:pt x="12843" y="1866"/>
                        <a:pt x="12276" y="1799"/>
                      </a:cubicBezTo>
                      <a:cubicBezTo>
                        <a:pt x="8573" y="1199"/>
                        <a:pt x="4904" y="631"/>
                        <a:pt x="1235" y="31"/>
                      </a:cubicBezTo>
                      <a:cubicBezTo>
                        <a:pt x="1124" y="12"/>
                        <a:pt x="1016" y="1"/>
                        <a:pt x="913" y="1"/>
                      </a:cubicBezTo>
                      <a:close/>
                    </a:path>
                  </a:pathLst>
                </a:custGeom>
                <a:solidFill>
                  <a:srgbClr val="F4EF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847;p88">
                  <a:extLst>
                    <a:ext uri="{FF2B5EF4-FFF2-40B4-BE49-F238E27FC236}">
                      <a16:creationId xmlns:a16="http://schemas.microsoft.com/office/drawing/2014/main" id="{A8A00CB7-014C-9A2C-CC8B-E4DB2D346060}"/>
                    </a:ext>
                  </a:extLst>
                </p:cNvPr>
                <p:cNvSpPr/>
                <p:nvPr/>
              </p:nvSpPr>
              <p:spPr>
                <a:xfrm>
                  <a:off x="10666101" y="2828404"/>
                  <a:ext cx="196192" cy="173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3601" extrusionOk="0">
                      <a:moveTo>
                        <a:pt x="1298" y="1"/>
                      </a:moveTo>
                      <a:cubicBezTo>
                        <a:pt x="1090" y="1"/>
                        <a:pt x="880" y="21"/>
                        <a:pt x="668" y="69"/>
                      </a:cubicBezTo>
                      <a:cubicBezTo>
                        <a:pt x="501" y="135"/>
                        <a:pt x="401" y="235"/>
                        <a:pt x="334" y="369"/>
                      </a:cubicBezTo>
                      <a:cubicBezTo>
                        <a:pt x="268" y="569"/>
                        <a:pt x="234" y="769"/>
                        <a:pt x="201" y="969"/>
                      </a:cubicBezTo>
                      <a:cubicBezTo>
                        <a:pt x="167" y="1136"/>
                        <a:pt x="134" y="1336"/>
                        <a:pt x="101" y="1536"/>
                      </a:cubicBezTo>
                      <a:cubicBezTo>
                        <a:pt x="67" y="1737"/>
                        <a:pt x="34" y="1937"/>
                        <a:pt x="34" y="2137"/>
                      </a:cubicBezTo>
                      <a:cubicBezTo>
                        <a:pt x="1" y="2337"/>
                        <a:pt x="134" y="2504"/>
                        <a:pt x="201" y="2704"/>
                      </a:cubicBezTo>
                      <a:cubicBezTo>
                        <a:pt x="256" y="3071"/>
                        <a:pt x="345" y="3189"/>
                        <a:pt x="449" y="3189"/>
                      </a:cubicBezTo>
                      <a:cubicBezTo>
                        <a:pt x="639" y="3189"/>
                        <a:pt x="878" y="2793"/>
                        <a:pt x="1054" y="2793"/>
                      </a:cubicBezTo>
                      <a:cubicBezTo>
                        <a:pt x="1070" y="2793"/>
                        <a:pt x="1086" y="2796"/>
                        <a:pt x="1101" y="2804"/>
                      </a:cubicBezTo>
                      <a:cubicBezTo>
                        <a:pt x="1323" y="2676"/>
                        <a:pt x="1533" y="2621"/>
                        <a:pt x="1734" y="2621"/>
                      </a:cubicBezTo>
                      <a:cubicBezTo>
                        <a:pt x="2109" y="2621"/>
                        <a:pt x="2456" y="2811"/>
                        <a:pt x="2803" y="3071"/>
                      </a:cubicBezTo>
                      <a:cubicBezTo>
                        <a:pt x="2808" y="3070"/>
                        <a:pt x="2812" y="3070"/>
                        <a:pt x="2817" y="3070"/>
                      </a:cubicBezTo>
                      <a:cubicBezTo>
                        <a:pt x="3028" y="3070"/>
                        <a:pt x="3052" y="3601"/>
                        <a:pt x="3280" y="3601"/>
                      </a:cubicBezTo>
                      <a:cubicBezTo>
                        <a:pt x="3358" y="3601"/>
                        <a:pt x="3461" y="3539"/>
                        <a:pt x="3603" y="3371"/>
                      </a:cubicBezTo>
                      <a:cubicBezTo>
                        <a:pt x="3703" y="2604"/>
                        <a:pt x="3803" y="1837"/>
                        <a:pt x="3903" y="1069"/>
                      </a:cubicBezTo>
                      <a:cubicBezTo>
                        <a:pt x="3937" y="803"/>
                        <a:pt x="4070" y="436"/>
                        <a:pt x="3670" y="402"/>
                      </a:cubicBezTo>
                      <a:cubicBezTo>
                        <a:pt x="2875" y="296"/>
                        <a:pt x="2101" y="1"/>
                        <a:pt x="1298" y="1"/>
                      </a:cubicBezTo>
                      <a:close/>
                    </a:path>
                  </a:pathLst>
                </a:custGeom>
                <a:solidFill>
                  <a:srgbClr val="9B74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848;p88">
                  <a:extLst>
                    <a:ext uri="{FF2B5EF4-FFF2-40B4-BE49-F238E27FC236}">
                      <a16:creationId xmlns:a16="http://schemas.microsoft.com/office/drawing/2014/main" id="{EC7F16EE-144F-D0E3-346A-00620DBD2905}"/>
                    </a:ext>
                  </a:extLst>
                </p:cNvPr>
                <p:cNvSpPr/>
                <p:nvPr/>
              </p:nvSpPr>
              <p:spPr>
                <a:xfrm>
                  <a:off x="10719161" y="2938427"/>
                  <a:ext cx="82024" cy="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788" extrusionOk="0">
                      <a:moveTo>
                        <a:pt x="889" y="0"/>
                      </a:moveTo>
                      <a:cubicBezTo>
                        <a:pt x="687" y="0"/>
                        <a:pt x="447" y="182"/>
                        <a:pt x="0" y="521"/>
                      </a:cubicBezTo>
                      <a:cubicBezTo>
                        <a:pt x="568" y="621"/>
                        <a:pt x="1135" y="688"/>
                        <a:pt x="1702" y="788"/>
                      </a:cubicBezTo>
                      <a:cubicBezTo>
                        <a:pt x="1306" y="249"/>
                        <a:pt x="1124" y="0"/>
                        <a:pt x="889" y="0"/>
                      </a:cubicBezTo>
                      <a:close/>
                    </a:path>
                  </a:pathLst>
                </a:custGeom>
                <a:solidFill>
                  <a:srgbClr val="E4EAE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849;p88">
                  <a:extLst>
                    <a:ext uri="{FF2B5EF4-FFF2-40B4-BE49-F238E27FC236}">
                      <a16:creationId xmlns:a16="http://schemas.microsoft.com/office/drawing/2014/main" id="{490F2B2D-DE01-33BA-3CAA-D2A98F73413E}"/>
                    </a:ext>
                  </a:extLst>
                </p:cNvPr>
                <p:cNvSpPr/>
                <p:nvPr/>
              </p:nvSpPr>
              <p:spPr>
                <a:xfrm>
                  <a:off x="10511789" y="2757898"/>
                  <a:ext cx="1226596" cy="366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52" h="7595" extrusionOk="0">
                      <a:moveTo>
                        <a:pt x="2295" y="1"/>
                      </a:moveTo>
                      <a:cubicBezTo>
                        <a:pt x="1790" y="1"/>
                        <a:pt x="1364" y="186"/>
                        <a:pt x="1068" y="698"/>
                      </a:cubicBezTo>
                      <a:cubicBezTo>
                        <a:pt x="0" y="2232"/>
                        <a:pt x="567" y="3700"/>
                        <a:pt x="2402" y="4000"/>
                      </a:cubicBezTo>
                      <a:cubicBezTo>
                        <a:pt x="2736" y="4033"/>
                        <a:pt x="3069" y="4100"/>
                        <a:pt x="3403" y="4167"/>
                      </a:cubicBezTo>
                      <a:cubicBezTo>
                        <a:pt x="3436" y="3967"/>
                        <a:pt x="3470" y="3767"/>
                        <a:pt x="3503" y="3566"/>
                      </a:cubicBezTo>
                      <a:cubicBezTo>
                        <a:pt x="3536" y="3366"/>
                        <a:pt x="3570" y="3200"/>
                        <a:pt x="3603" y="2999"/>
                      </a:cubicBezTo>
                      <a:cubicBezTo>
                        <a:pt x="3603" y="2833"/>
                        <a:pt x="3636" y="2632"/>
                        <a:pt x="3670" y="2466"/>
                      </a:cubicBezTo>
                      <a:cubicBezTo>
                        <a:pt x="3703" y="2266"/>
                        <a:pt x="3736" y="2099"/>
                        <a:pt x="3770" y="1899"/>
                      </a:cubicBezTo>
                      <a:cubicBezTo>
                        <a:pt x="3770" y="1832"/>
                        <a:pt x="3803" y="1799"/>
                        <a:pt x="3803" y="1732"/>
                      </a:cubicBezTo>
                      <a:cubicBezTo>
                        <a:pt x="4370" y="1832"/>
                        <a:pt x="4937" y="1865"/>
                        <a:pt x="5504" y="1965"/>
                      </a:cubicBezTo>
                      <a:cubicBezTo>
                        <a:pt x="6739" y="2165"/>
                        <a:pt x="6739" y="2165"/>
                        <a:pt x="6605" y="3366"/>
                      </a:cubicBezTo>
                      <a:cubicBezTo>
                        <a:pt x="6538" y="3867"/>
                        <a:pt x="6272" y="4434"/>
                        <a:pt x="6805" y="4834"/>
                      </a:cubicBezTo>
                      <a:cubicBezTo>
                        <a:pt x="7172" y="4901"/>
                        <a:pt x="7539" y="4934"/>
                        <a:pt x="7906" y="5001"/>
                      </a:cubicBezTo>
                      <a:cubicBezTo>
                        <a:pt x="12776" y="5768"/>
                        <a:pt x="17646" y="6535"/>
                        <a:pt x="22550" y="7302"/>
                      </a:cubicBezTo>
                      <a:cubicBezTo>
                        <a:pt x="23084" y="7369"/>
                        <a:pt x="23651" y="7469"/>
                        <a:pt x="24184" y="7569"/>
                      </a:cubicBezTo>
                      <a:cubicBezTo>
                        <a:pt x="24268" y="7586"/>
                        <a:pt x="24344" y="7595"/>
                        <a:pt x="24412" y="7595"/>
                      </a:cubicBezTo>
                      <a:cubicBezTo>
                        <a:pt x="24745" y="7595"/>
                        <a:pt x="24879" y="7391"/>
                        <a:pt x="24851" y="7002"/>
                      </a:cubicBezTo>
                      <a:lnTo>
                        <a:pt x="24952" y="6969"/>
                      </a:lnTo>
                      <a:cubicBezTo>
                        <a:pt x="24952" y="6802"/>
                        <a:pt x="24985" y="6602"/>
                        <a:pt x="24985" y="6402"/>
                      </a:cubicBezTo>
                      <a:cubicBezTo>
                        <a:pt x="25018" y="6235"/>
                        <a:pt x="25052" y="6035"/>
                        <a:pt x="25052" y="5835"/>
                      </a:cubicBezTo>
                      <a:cubicBezTo>
                        <a:pt x="25085" y="5668"/>
                        <a:pt x="25118" y="5468"/>
                        <a:pt x="25152" y="5301"/>
                      </a:cubicBezTo>
                      <a:cubicBezTo>
                        <a:pt x="25185" y="5101"/>
                        <a:pt x="25218" y="4934"/>
                        <a:pt x="25252" y="4734"/>
                      </a:cubicBezTo>
                      <a:cubicBezTo>
                        <a:pt x="25252" y="4601"/>
                        <a:pt x="25285" y="4500"/>
                        <a:pt x="25285" y="4367"/>
                      </a:cubicBezTo>
                      <a:cubicBezTo>
                        <a:pt x="25352" y="4134"/>
                        <a:pt x="25419" y="3900"/>
                        <a:pt x="25452" y="3667"/>
                      </a:cubicBezTo>
                      <a:cubicBezTo>
                        <a:pt x="17880" y="2466"/>
                        <a:pt x="10274" y="1231"/>
                        <a:pt x="2669" y="31"/>
                      </a:cubicBezTo>
                      <a:cubicBezTo>
                        <a:pt x="2540" y="11"/>
                        <a:pt x="2415" y="1"/>
                        <a:pt x="22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1798;p88">
              <a:extLst>
                <a:ext uri="{FF2B5EF4-FFF2-40B4-BE49-F238E27FC236}">
                  <a16:creationId xmlns:a16="http://schemas.microsoft.com/office/drawing/2014/main" id="{7C3E6A46-1EF6-5CF7-898B-DD0B2512C44E}"/>
                </a:ext>
              </a:extLst>
            </p:cNvPr>
            <p:cNvGrpSpPr/>
            <p:nvPr/>
          </p:nvGrpSpPr>
          <p:grpSpPr>
            <a:xfrm>
              <a:off x="301911" y="1950208"/>
              <a:ext cx="3554756" cy="2167656"/>
              <a:chOff x="698860" y="590214"/>
              <a:chExt cx="3554756" cy="2167656"/>
            </a:xfrm>
          </p:grpSpPr>
          <p:grpSp>
            <p:nvGrpSpPr>
              <p:cNvPr id="30" name="Google Shape;1799;p88">
                <a:extLst>
                  <a:ext uri="{FF2B5EF4-FFF2-40B4-BE49-F238E27FC236}">
                    <a16:creationId xmlns:a16="http://schemas.microsoft.com/office/drawing/2014/main" id="{C7CB0EE1-58A6-3E72-0AC9-1950287EA12C}"/>
                  </a:ext>
                </a:extLst>
              </p:cNvPr>
              <p:cNvGrpSpPr/>
              <p:nvPr/>
            </p:nvGrpSpPr>
            <p:grpSpPr>
              <a:xfrm>
                <a:off x="2752527" y="1425483"/>
                <a:ext cx="1501089" cy="1332387"/>
                <a:chOff x="9143997" y="717540"/>
                <a:chExt cx="2210734" cy="1962279"/>
              </a:xfrm>
            </p:grpSpPr>
            <p:sp>
              <p:nvSpPr>
                <p:cNvPr id="39" name="Google Shape;1800;p88">
                  <a:extLst>
                    <a:ext uri="{FF2B5EF4-FFF2-40B4-BE49-F238E27FC236}">
                      <a16:creationId xmlns:a16="http://schemas.microsoft.com/office/drawing/2014/main" id="{C19AB0C0-C066-06A0-2DEB-18B14EE6E4A4}"/>
                    </a:ext>
                  </a:extLst>
                </p:cNvPr>
                <p:cNvSpPr/>
                <p:nvPr/>
              </p:nvSpPr>
              <p:spPr>
                <a:xfrm>
                  <a:off x="9839647" y="1845764"/>
                  <a:ext cx="192588" cy="251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5972" extrusionOk="0">
                      <a:moveTo>
                        <a:pt x="2369" y="0"/>
                      </a:moveTo>
                      <a:cubicBezTo>
                        <a:pt x="2336" y="167"/>
                        <a:pt x="2369" y="367"/>
                        <a:pt x="2136" y="467"/>
                      </a:cubicBezTo>
                      <a:cubicBezTo>
                        <a:pt x="2169" y="968"/>
                        <a:pt x="2102" y="1435"/>
                        <a:pt x="1669" y="1768"/>
                      </a:cubicBezTo>
                      <a:cubicBezTo>
                        <a:pt x="1635" y="2202"/>
                        <a:pt x="1435" y="2469"/>
                        <a:pt x="968" y="2469"/>
                      </a:cubicBezTo>
                      <a:cubicBezTo>
                        <a:pt x="901" y="2535"/>
                        <a:pt x="835" y="2602"/>
                        <a:pt x="768" y="2669"/>
                      </a:cubicBezTo>
                      <a:cubicBezTo>
                        <a:pt x="601" y="2969"/>
                        <a:pt x="268" y="2936"/>
                        <a:pt x="1" y="2969"/>
                      </a:cubicBezTo>
                      <a:cubicBezTo>
                        <a:pt x="34" y="3069"/>
                        <a:pt x="34" y="3169"/>
                        <a:pt x="34" y="3236"/>
                      </a:cubicBezTo>
                      <a:cubicBezTo>
                        <a:pt x="1635" y="3369"/>
                        <a:pt x="2002" y="4637"/>
                        <a:pt x="2369" y="5971"/>
                      </a:cubicBezTo>
                      <a:cubicBezTo>
                        <a:pt x="2603" y="5438"/>
                        <a:pt x="2603" y="4971"/>
                        <a:pt x="2903" y="4637"/>
                      </a:cubicBezTo>
                      <a:cubicBezTo>
                        <a:pt x="3070" y="4137"/>
                        <a:pt x="3403" y="3803"/>
                        <a:pt x="3870" y="3570"/>
                      </a:cubicBezTo>
                      <a:cubicBezTo>
                        <a:pt x="4070" y="3303"/>
                        <a:pt x="4537" y="3369"/>
                        <a:pt x="4571" y="2969"/>
                      </a:cubicBezTo>
                      <a:cubicBezTo>
                        <a:pt x="3170" y="2469"/>
                        <a:pt x="2603" y="1335"/>
                        <a:pt x="2369" y="0"/>
                      </a:cubicBezTo>
                      <a:close/>
                    </a:path>
                  </a:pathLst>
                </a:custGeom>
                <a:solidFill>
                  <a:srgbClr val="EC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801;p88">
                  <a:extLst>
                    <a:ext uri="{FF2B5EF4-FFF2-40B4-BE49-F238E27FC236}">
                      <a16:creationId xmlns:a16="http://schemas.microsoft.com/office/drawing/2014/main" id="{DB6F289C-7920-DBF9-86BB-A09EC71B100D}"/>
                    </a:ext>
                  </a:extLst>
                </p:cNvPr>
                <p:cNvSpPr/>
                <p:nvPr/>
              </p:nvSpPr>
              <p:spPr>
                <a:xfrm>
                  <a:off x="9956312" y="717540"/>
                  <a:ext cx="1323930" cy="151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23" h="35985" extrusionOk="0">
                      <a:moveTo>
                        <a:pt x="17275" y="1"/>
                      </a:moveTo>
                      <a:cubicBezTo>
                        <a:pt x="17127" y="1"/>
                        <a:pt x="16954" y="68"/>
                        <a:pt x="16746" y="193"/>
                      </a:cubicBezTo>
                      <a:cubicBezTo>
                        <a:pt x="11709" y="3061"/>
                        <a:pt x="6639" y="5930"/>
                        <a:pt x="1568" y="8765"/>
                      </a:cubicBezTo>
                      <a:cubicBezTo>
                        <a:pt x="834" y="9166"/>
                        <a:pt x="401" y="9766"/>
                        <a:pt x="167" y="10533"/>
                      </a:cubicBezTo>
                      <a:cubicBezTo>
                        <a:pt x="0" y="10900"/>
                        <a:pt x="0" y="11267"/>
                        <a:pt x="134" y="11634"/>
                      </a:cubicBezTo>
                      <a:cubicBezTo>
                        <a:pt x="267" y="12235"/>
                        <a:pt x="601" y="12802"/>
                        <a:pt x="901" y="13335"/>
                      </a:cubicBezTo>
                      <a:cubicBezTo>
                        <a:pt x="2335" y="15904"/>
                        <a:pt x="3770" y="18472"/>
                        <a:pt x="5238" y="21008"/>
                      </a:cubicBezTo>
                      <a:cubicBezTo>
                        <a:pt x="7906" y="25644"/>
                        <a:pt x="10475" y="30314"/>
                        <a:pt x="13143" y="34918"/>
                      </a:cubicBezTo>
                      <a:cubicBezTo>
                        <a:pt x="13377" y="35351"/>
                        <a:pt x="13510" y="35885"/>
                        <a:pt x="14077" y="35985"/>
                      </a:cubicBezTo>
                      <a:cubicBezTo>
                        <a:pt x="14211" y="35918"/>
                        <a:pt x="14311" y="35818"/>
                        <a:pt x="14311" y="35718"/>
                      </a:cubicBezTo>
                      <a:cubicBezTo>
                        <a:pt x="14477" y="34350"/>
                        <a:pt x="15478" y="33783"/>
                        <a:pt x="16546" y="33183"/>
                      </a:cubicBezTo>
                      <a:cubicBezTo>
                        <a:pt x="21149" y="30581"/>
                        <a:pt x="25752" y="28013"/>
                        <a:pt x="30322" y="25377"/>
                      </a:cubicBezTo>
                      <a:cubicBezTo>
                        <a:pt x="30722" y="25177"/>
                        <a:pt x="31189" y="24977"/>
                        <a:pt x="31356" y="24477"/>
                      </a:cubicBezTo>
                      <a:cubicBezTo>
                        <a:pt x="31423" y="23876"/>
                        <a:pt x="31056" y="23409"/>
                        <a:pt x="30789" y="22942"/>
                      </a:cubicBezTo>
                      <a:cubicBezTo>
                        <a:pt x="26786" y="15871"/>
                        <a:pt x="22783" y="8799"/>
                        <a:pt x="18814" y="1727"/>
                      </a:cubicBezTo>
                      <a:cubicBezTo>
                        <a:pt x="18547" y="1260"/>
                        <a:pt x="18247" y="793"/>
                        <a:pt x="17780" y="426"/>
                      </a:cubicBezTo>
                      <a:cubicBezTo>
                        <a:pt x="17643" y="134"/>
                        <a:pt x="17484" y="1"/>
                        <a:pt x="17275" y="1"/>
                      </a:cubicBezTo>
                      <a:close/>
                    </a:path>
                  </a:pathLst>
                </a:custGeom>
                <a:solidFill>
                  <a:srgbClr val="FFF9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" name="Google Shape;1802;p88">
                  <a:extLst>
                    <a:ext uri="{FF2B5EF4-FFF2-40B4-BE49-F238E27FC236}">
                      <a16:creationId xmlns:a16="http://schemas.microsoft.com/office/drawing/2014/main" id="{E0A70AE1-CB53-D5AD-B3B5-5D7B8CE3AC87}"/>
                    </a:ext>
                  </a:extLst>
                </p:cNvPr>
                <p:cNvSpPr/>
                <p:nvPr/>
              </p:nvSpPr>
              <p:spPr>
                <a:xfrm>
                  <a:off x="9165063" y="1185211"/>
                  <a:ext cx="1271938" cy="1424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9" h="33799" extrusionOk="0">
                      <a:moveTo>
                        <a:pt x="15647" y="11206"/>
                      </a:moveTo>
                      <a:lnTo>
                        <a:pt x="15647" y="11206"/>
                      </a:lnTo>
                      <a:cubicBezTo>
                        <a:pt x="15514" y="11285"/>
                        <a:pt x="15380" y="11365"/>
                        <a:pt x="15245" y="11442"/>
                      </a:cubicBezTo>
                      <a:cubicBezTo>
                        <a:pt x="13039" y="12711"/>
                        <a:pt x="10805" y="13953"/>
                        <a:pt x="8569" y="15167"/>
                      </a:cubicBezTo>
                      <a:lnTo>
                        <a:pt x="8569" y="15167"/>
                      </a:lnTo>
                      <a:cubicBezTo>
                        <a:pt x="10694" y="14003"/>
                        <a:pt x="12775" y="12748"/>
                        <a:pt x="14911" y="11575"/>
                      </a:cubicBezTo>
                      <a:cubicBezTo>
                        <a:pt x="15150" y="11446"/>
                        <a:pt x="15400" y="11329"/>
                        <a:pt x="15647" y="11206"/>
                      </a:cubicBezTo>
                      <a:close/>
                      <a:moveTo>
                        <a:pt x="16345" y="0"/>
                      </a:moveTo>
                      <a:cubicBezTo>
                        <a:pt x="15812" y="167"/>
                        <a:pt x="15345" y="434"/>
                        <a:pt x="14944" y="768"/>
                      </a:cubicBezTo>
                      <a:cubicBezTo>
                        <a:pt x="14778" y="1301"/>
                        <a:pt x="15111" y="1668"/>
                        <a:pt x="15311" y="2069"/>
                      </a:cubicBezTo>
                      <a:cubicBezTo>
                        <a:pt x="17279" y="5504"/>
                        <a:pt x="19214" y="8974"/>
                        <a:pt x="21182" y="12409"/>
                      </a:cubicBezTo>
                      <a:cubicBezTo>
                        <a:pt x="22316" y="14444"/>
                        <a:pt x="23417" y="16479"/>
                        <a:pt x="24618" y="18480"/>
                      </a:cubicBezTo>
                      <a:cubicBezTo>
                        <a:pt x="24485" y="18464"/>
                        <a:pt x="24351" y="18447"/>
                        <a:pt x="24218" y="18447"/>
                      </a:cubicBezTo>
                      <a:cubicBezTo>
                        <a:pt x="24084" y="18447"/>
                        <a:pt x="23951" y="18464"/>
                        <a:pt x="23817" y="18514"/>
                      </a:cubicBezTo>
                      <a:cubicBezTo>
                        <a:pt x="20215" y="20415"/>
                        <a:pt x="16646" y="22483"/>
                        <a:pt x="13076" y="24451"/>
                      </a:cubicBezTo>
                      <a:cubicBezTo>
                        <a:pt x="16012" y="22717"/>
                        <a:pt x="19014" y="21082"/>
                        <a:pt x="21983" y="19414"/>
                      </a:cubicBezTo>
                      <a:cubicBezTo>
                        <a:pt x="22283" y="19248"/>
                        <a:pt x="22583" y="19081"/>
                        <a:pt x="22717" y="18747"/>
                      </a:cubicBezTo>
                      <a:cubicBezTo>
                        <a:pt x="22483" y="18180"/>
                        <a:pt x="21916" y="17980"/>
                        <a:pt x="21482" y="17646"/>
                      </a:cubicBezTo>
                      <a:cubicBezTo>
                        <a:pt x="20715" y="17646"/>
                        <a:pt x="20181" y="18147"/>
                        <a:pt x="19548" y="18480"/>
                      </a:cubicBezTo>
                      <a:cubicBezTo>
                        <a:pt x="17013" y="19915"/>
                        <a:pt x="14477" y="21382"/>
                        <a:pt x="11876" y="22750"/>
                      </a:cubicBezTo>
                      <a:cubicBezTo>
                        <a:pt x="14678" y="21082"/>
                        <a:pt x="17546" y="19548"/>
                        <a:pt x="20348" y="17913"/>
                      </a:cubicBezTo>
                      <a:cubicBezTo>
                        <a:pt x="20715" y="17746"/>
                        <a:pt x="21082" y="17546"/>
                        <a:pt x="21216" y="17146"/>
                      </a:cubicBezTo>
                      <a:cubicBezTo>
                        <a:pt x="21249" y="16512"/>
                        <a:pt x="20982" y="16112"/>
                        <a:pt x="20482" y="15812"/>
                      </a:cubicBezTo>
                      <a:cubicBezTo>
                        <a:pt x="20432" y="15805"/>
                        <a:pt x="20384" y="15801"/>
                        <a:pt x="20337" y="15801"/>
                      </a:cubicBezTo>
                      <a:cubicBezTo>
                        <a:pt x="19950" y="15801"/>
                        <a:pt x="19675" y="16033"/>
                        <a:pt x="19348" y="16212"/>
                      </a:cubicBezTo>
                      <a:cubicBezTo>
                        <a:pt x="16546" y="17780"/>
                        <a:pt x="13777" y="19414"/>
                        <a:pt x="10942" y="20949"/>
                      </a:cubicBezTo>
                      <a:cubicBezTo>
                        <a:pt x="13543" y="19414"/>
                        <a:pt x="16179" y="17947"/>
                        <a:pt x="18814" y="16446"/>
                      </a:cubicBezTo>
                      <a:cubicBezTo>
                        <a:pt x="19314" y="16145"/>
                        <a:pt x="19915" y="15945"/>
                        <a:pt x="20181" y="15378"/>
                      </a:cubicBezTo>
                      <a:cubicBezTo>
                        <a:pt x="20248" y="14778"/>
                        <a:pt x="20015" y="14344"/>
                        <a:pt x="19481" y="14044"/>
                      </a:cubicBezTo>
                      <a:cubicBezTo>
                        <a:pt x="19456" y="14042"/>
                        <a:pt x="19431" y="14042"/>
                        <a:pt x="19407" y="14042"/>
                      </a:cubicBezTo>
                      <a:cubicBezTo>
                        <a:pt x="18913" y="14042"/>
                        <a:pt x="18562" y="14353"/>
                        <a:pt x="18180" y="14544"/>
                      </a:cubicBezTo>
                      <a:cubicBezTo>
                        <a:pt x="15445" y="16045"/>
                        <a:pt x="12743" y="17613"/>
                        <a:pt x="9907" y="19214"/>
                      </a:cubicBezTo>
                      <a:cubicBezTo>
                        <a:pt x="10174" y="18914"/>
                        <a:pt x="10374" y="18814"/>
                        <a:pt x="10608" y="18714"/>
                      </a:cubicBezTo>
                      <a:cubicBezTo>
                        <a:pt x="12976" y="17446"/>
                        <a:pt x="15311" y="16045"/>
                        <a:pt x="17646" y="14744"/>
                      </a:cubicBezTo>
                      <a:cubicBezTo>
                        <a:pt x="18213" y="14444"/>
                        <a:pt x="18847" y="14211"/>
                        <a:pt x="19214" y="13644"/>
                      </a:cubicBezTo>
                      <a:cubicBezTo>
                        <a:pt x="19247" y="13043"/>
                        <a:pt x="18981" y="12609"/>
                        <a:pt x="18514" y="12276"/>
                      </a:cubicBezTo>
                      <a:cubicBezTo>
                        <a:pt x="18466" y="12271"/>
                        <a:pt x="18420" y="12269"/>
                        <a:pt x="18374" y="12269"/>
                      </a:cubicBezTo>
                      <a:cubicBezTo>
                        <a:pt x="17815" y="12269"/>
                        <a:pt x="17411" y="12630"/>
                        <a:pt x="16979" y="12876"/>
                      </a:cubicBezTo>
                      <a:cubicBezTo>
                        <a:pt x="14311" y="14344"/>
                        <a:pt x="11675" y="15845"/>
                        <a:pt x="8973" y="17380"/>
                      </a:cubicBezTo>
                      <a:cubicBezTo>
                        <a:pt x="9074" y="17213"/>
                        <a:pt x="9174" y="17146"/>
                        <a:pt x="9274" y="17079"/>
                      </a:cubicBezTo>
                      <a:cubicBezTo>
                        <a:pt x="11842" y="15678"/>
                        <a:pt x="14377" y="14244"/>
                        <a:pt x="16912" y="12776"/>
                      </a:cubicBezTo>
                      <a:cubicBezTo>
                        <a:pt x="17379" y="12509"/>
                        <a:pt x="17947" y="12309"/>
                        <a:pt x="18180" y="11742"/>
                      </a:cubicBezTo>
                      <a:cubicBezTo>
                        <a:pt x="18180" y="11142"/>
                        <a:pt x="17980" y="10675"/>
                        <a:pt x="17413" y="10408"/>
                      </a:cubicBezTo>
                      <a:cubicBezTo>
                        <a:pt x="17045" y="10485"/>
                        <a:pt x="16705" y="10625"/>
                        <a:pt x="16377" y="10793"/>
                      </a:cubicBezTo>
                      <a:lnTo>
                        <a:pt x="16377" y="10793"/>
                      </a:lnTo>
                      <a:cubicBezTo>
                        <a:pt x="16678" y="10588"/>
                        <a:pt x="16946" y="10340"/>
                        <a:pt x="17146" y="10008"/>
                      </a:cubicBezTo>
                      <a:cubicBezTo>
                        <a:pt x="17179" y="9407"/>
                        <a:pt x="16946" y="8940"/>
                        <a:pt x="16412" y="8640"/>
                      </a:cubicBezTo>
                      <a:cubicBezTo>
                        <a:pt x="15845" y="8640"/>
                        <a:pt x="15445" y="8974"/>
                        <a:pt x="14978" y="9240"/>
                      </a:cubicBezTo>
                      <a:cubicBezTo>
                        <a:pt x="12276" y="10775"/>
                        <a:pt x="9574" y="12309"/>
                        <a:pt x="6872" y="13810"/>
                      </a:cubicBezTo>
                      <a:cubicBezTo>
                        <a:pt x="9641" y="12176"/>
                        <a:pt x="12443" y="10641"/>
                        <a:pt x="15211" y="9040"/>
                      </a:cubicBezTo>
                      <a:cubicBezTo>
                        <a:pt x="15578" y="8840"/>
                        <a:pt x="16012" y="8673"/>
                        <a:pt x="16179" y="8206"/>
                      </a:cubicBezTo>
                      <a:cubicBezTo>
                        <a:pt x="16245" y="7873"/>
                        <a:pt x="16112" y="7539"/>
                        <a:pt x="15945" y="7239"/>
                      </a:cubicBezTo>
                      <a:cubicBezTo>
                        <a:pt x="15044" y="5705"/>
                        <a:pt x="14177" y="4137"/>
                        <a:pt x="13277" y="2602"/>
                      </a:cubicBezTo>
                      <a:cubicBezTo>
                        <a:pt x="13143" y="2369"/>
                        <a:pt x="13010" y="2102"/>
                        <a:pt x="12676" y="2035"/>
                      </a:cubicBezTo>
                      <a:cubicBezTo>
                        <a:pt x="8640" y="4304"/>
                        <a:pt x="4604" y="6605"/>
                        <a:pt x="534" y="8840"/>
                      </a:cubicBezTo>
                      <a:cubicBezTo>
                        <a:pt x="0" y="9140"/>
                        <a:pt x="367" y="9374"/>
                        <a:pt x="434" y="9674"/>
                      </a:cubicBezTo>
                      <a:cubicBezTo>
                        <a:pt x="401" y="10208"/>
                        <a:pt x="701" y="10675"/>
                        <a:pt x="968" y="11142"/>
                      </a:cubicBezTo>
                      <a:cubicBezTo>
                        <a:pt x="4737" y="17847"/>
                        <a:pt x="8540" y="24551"/>
                        <a:pt x="12309" y="31256"/>
                      </a:cubicBezTo>
                      <a:cubicBezTo>
                        <a:pt x="12776" y="32090"/>
                        <a:pt x="13143" y="33024"/>
                        <a:pt x="13844" y="33691"/>
                      </a:cubicBezTo>
                      <a:cubicBezTo>
                        <a:pt x="14003" y="33767"/>
                        <a:pt x="14153" y="33798"/>
                        <a:pt x="14294" y="33798"/>
                      </a:cubicBezTo>
                      <a:cubicBezTo>
                        <a:pt x="14713" y="33798"/>
                        <a:pt x="15062" y="33524"/>
                        <a:pt x="15411" y="33324"/>
                      </a:cubicBezTo>
                      <a:cubicBezTo>
                        <a:pt x="19948" y="30756"/>
                        <a:pt x="24518" y="28221"/>
                        <a:pt x="29054" y="25652"/>
                      </a:cubicBezTo>
                      <a:cubicBezTo>
                        <a:pt x="29421" y="25452"/>
                        <a:pt x="29788" y="25252"/>
                        <a:pt x="29955" y="24852"/>
                      </a:cubicBezTo>
                      <a:cubicBezTo>
                        <a:pt x="30189" y="24351"/>
                        <a:pt x="29955" y="23918"/>
                        <a:pt x="29722" y="23451"/>
                      </a:cubicBezTo>
                      <a:cubicBezTo>
                        <a:pt x="28087" y="20482"/>
                        <a:pt x="26386" y="17546"/>
                        <a:pt x="24718" y="14611"/>
                      </a:cubicBezTo>
                      <a:cubicBezTo>
                        <a:pt x="22083" y="9874"/>
                        <a:pt x="19348" y="5204"/>
                        <a:pt x="16779" y="467"/>
                      </a:cubicBezTo>
                      <a:cubicBezTo>
                        <a:pt x="16679" y="267"/>
                        <a:pt x="16579" y="67"/>
                        <a:pt x="16345" y="0"/>
                      </a:cubicBezTo>
                      <a:close/>
                    </a:path>
                  </a:pathLst>
                </a:custGeom>
                <a:solidFill>
                  <a:srgbClr val="F6F7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803;p88">
                  <a:extLst>
                    <a:ext uri="{FF2B5EF4-FFF2-40B4-BE49-F238E27FC236}">
                      <a16:creationId xmlns:a16="http://schemas.microsoft.com/office/drawing/2014/main" id="{032CA53D-8F4F-3876-8D12-C131E2B8B16A}"/>
                    </a:ext>
                  </a:extLst>
                </p:cNvPr>
                <p:cNvSpPr/>
                <p:nvPr/>
              </p:nvSpPr>
              <p:spPr>
                <a:xfrm>
                  <a:off x="9143997" y="722006"/>
                  <a:ext cx="2210734" cy="1957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71" h="46468" extrusionOk="0">
                      <a:moveTo>
                        <a:pt x="37844" y="1"/>
                      </a:moveTo>
                      <a:cubicBezTo>
                        <a:pt x="37619" y="1"/>
                        <a:pt x="37363" y="105"/>
                        <a:pt x="37060" y="320"/>
                      </a:cubicBezTo>
                      <a:cubicBezTo>
                        <a:pt x="37960" y="1921"/>
                        <a:pt x="38828" y="3522"/>
                        <a:pt x="39728" y="5124"/>
                      </a:cubicBezTo>
                      <a:cubicBezTo>
                        <a:pt x="43298" y="11528"/>
                        <a:pt x="46934" y="17933"/>
                        <a:pt x="50536" y="24337"/>
                      </a:cubicBezTo>
                      <a:cubicBezTo>
                        <a:pt x="50603" y="25105"/>
                        <a:pt x="49969" y="25305"/>
                        <a:pt x="49469" y="25572"/>
                      </a:cubicBezTo>
                      <a:cubicBezTo>
                        <a:pt x="45032" y="28140"/>
                        <a:pt x="40529" y="30642"/>
                        <a:pt x="36092" y="33144"/>
                      </a:cubicBezTo>
                      <a:cubicBezTo>
                        <a:pt x="35259" y="33644"/>
                        <a:pt x="34691" y="34244"/>
                        <a:pt x="34458" y="35178"/>
                      </a:cubicBezTo>
                      <a:cubicBezTo>
                        <a:pt x="34288" y="35971"/>
                        <a:pt x="33469" y="36572"/>
                        <a:pt x="32654" y="36572"/>
                      </a:cubicBezTo>
                      <a:cubicBezTo>
                        <a:pt x="32509" y="36572"/>
                        <a:pt x="32364" y="36553"/>
                        <a:pt x="32223" y="36513"/>
                      </a:cubicBezTo>
                      <a:cubicBezTo>
                        <a:pt x="31905" y="36433"/>
                        <a:pt x="31598" y="36395"/>
                        <a:pt x="31299" y="36395"/>
                      </a:cubicBezTo>
                      <a:cubicBezTo>
                        <a:pt x="30598" y="36395"/>
                        <a:pt x="29943" y="36605"/>
                        <a:pt x="29288" y="36980"/>
                      </a:cubicBezTo>
                      <a:cubicBezTo>
                        <a:pt x="26352" y="38648"/>
                        <a:pt x="23450" y="40282"/>
                        <a:pt x="20515" y="41950"/>
                      </a:cubicBezTo>
                      <a:cubicBezTo>
                        <a:pt x="18947" y="42817"/>
                        <a:pt x="17412" y="43751"/>
                        <a:pt x="15811" y="44585"/>
                      </a:cubicBezTo>
                      <a:cubicBezTo>
                        <a:pt x="15547" y="44717"/>
                        <a:pt x="15284" y="44870"/>
                        <a:pt x="15026" y="44870"/>
                      </a:cubicBezTo>
                      <a:cubicBezTo>
                        <a:pt x="14827" y="44870"/>
                        <a:pt x="14632" y="44780"/>
                        <a:pt x="14444" y="44518"/>
                      </a:cubicBezTo>
                      <a:cubicBezTo>
                        <a:pt x="12843" y="41716"/>
                        <a:pt x="11275" y="38914"/>
                        <a:pt x="9674" y="36112"/>
                      </a:cubicBezTo>
                      <a:cubicBezTo>
                        <a:pt x="6772" y="30942"/>
                        <a:pt x="3836" y="25805"/>
                        <a:pt x="934" y="20668"/>
                      </a:cubicBezTo>
                      <a:cubicBezTo>
                        <a:pt x="0" y="21135"/>
                        <a:pt x="33" y="21735"/>
                        <a:pt x="534" y="22603"/>
                      </a:cubicBezTo>
                      <a:cubicBezTo>
                        <a:pt x="3202" y="27273"/>
                        <a:pt x="5838" y="31976"/>
                        <a:pt x="8506" y="36680"/>
                      </a:cubicBezTo>
                      <a:cubicBezTo>
                        <a:pt x="10207" y="39682"/>
                        <a:pt x="11942" y="42684"/>
                        <a:pt x="13610" y="45686"/>
                      </a:cubicBezTo>
                      <a:cubicBezTo>
                        <a:pt x="13881" y="46207"/>
                        <a:pt x="14139" y="46468"/>
                        <a:pt x="14498" y="46468"/>
                      </a:cubicBezTo>
                      <a:cubicBezTo>
                        <a:pt x="14713" y="46468"/>
                        <a:pt x="14965" y="46374"/>
                        <a:pt x="15278" y="46186"/>
                      </a:cubicBezTo>
                      <a:cubicBezTo>
                        <a:pt x="17279" y="44985"/>
                        <a:pt x="19314" y="43918"/>
                        <a:pt x="21349" y="42751"/>
                      </a:cubicBezTo>
                      <a:cubicBezTo>
                        <a:pt x="24151" y="41183"/>
                        <a:pt x="26919" y="39615"/>
                        <a:pt x="29688" y="38047"/>
                      </a:cubicBezTo>
                      <a:cubicBezTo>
                        <a:pt x="29883" y="37933"/>
                        <a:pt x="30047" y="37851"/>
                        <a:pt x="30202" y="37851"/>
                      </a:cubicBezTo>
                      <a:cubicBezTo>
                        <a:pt x="30365" y="37851"/>
                        <a:pt x="30518" y="37941"/>
                        <a:pt x="30689" y="38181"/>
                      </a:cubicBezTo>
                      <a:cubicBezTo>
                        <a:pt x="31037" y="38616"/>
                        <a:pt x="31669" y="38838"/>
                        <a:pt x="32280" y="38838"/>
                      </a:cubicBezTo>
                      <a:cubicBezTo>
                        <a:pt x="32605" y="38838"/>
                        <a:pt x="32924" y="38775"/>
                        <a:pt x="33190" y="38648"/>
                      </a:cubicBezTo>
                      <a:cubicBezTo>
                        <a:pt x="34024" y="38214"/>
                        <a:pt x="34792" y="37714"/>
                        <a:pt x="35625" y="37247"/>
                      </a:cubicBezTo>
                      <a:cubicBezTo>
                        <a:pt x="36426" y="36813"/>
                        <a:pt x="36793" y="36079"/>
                        <a:pt x="36626" y="35212"/>
                      </a:cubicBezTo>
                      <a:cubicBezTo>
                        <a:pt x="36493" y="34311"/>
                        <a:pt x="36893" y="33978"/>
                        <a:pt x="37560" y="33577"/>
                      </a:cubicBezTo>
                      <a:cubicBezTo>
                        <a:pt x="42197" y="31009"/>
                        <a:pt x="46800" y="28440"/>
                        <a:pt x="51370" y="25838"/>
                      </a:cubicBezTo>
                      <a:cubicBezTo>
                        <a:pt x="52437" y="25238"/>
                        <a:pt x="52471" y="25138"/>
                        <a:pt x="51904" y="24104"/>
                      </a:cubicBezTo>
                      <a:cubicBezTo>
                        <a:pt x="47534" y="16365"/>
                        <a:pt x="43131" y="8593"/>
                        <a:pt x="38794" y="821"/>
                      </a:cubicBezTo>
                      <a:cubicBezTo>
                        <a:pt x="38504" y="282"/>
                        <a:pt x="38214" y="1"/>
                        <a:pt x="37844" y="1"/>
                      </a:cubicBezTo>
                      <a:close/>
                    </a:path>
                  </a:pathLst>
                </a:custGeom>
                <a:solidFill>
                  <a:srgbClr val="634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804;p88">
                  <a:extLst>
                    <a:ext uri="{FF2B5EF4-FFF2-40B4-BE49-F238E27FC236}">
                      <a16:creationId xmlns:a16="http://schemas.microsoft.com/office/drawing/2014/main" id="{A3E55D5B-B359-392A-C12F-5A8601F921B8}"/>
                    </a:ext>
                  </a:extLst>
                </p:cNvPr>
                <p:cNvSpPr/>
                <p:nvPr/>
              </p:nvSpPr>
              <p:spPr>
                <a:xfrm>
                  <a:off x="9853719" y="1173961"/>
                  <a:ext cx="699821" cy="1070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0" h="25415" extrusionOk="0">
                      <a:moveTo>
                        <a:pt x="889" y="1"/>
                      </a:moveTo>
                      <a:cubicBezTo>
                        <a:pt x="584" y="1"/>
                        <a:pt x="284" y="67"/>
                        <a:pt x="0" y="267"/>
                      </a:cubicBezTo>
                      <a:cubicBezTo>
                        <a:pt x="134" y="901"/>
                        <a:pt x="401" y="1502"/>
                        <a:pt x="734" y="2069"/>
                      </a:cubicBezTo>
                      <a:cubicBezTo>
                        <a:pt x="2702" y="5471"/>
                        <a:pt x="4737" y="8840"/>
                        <a:pt x="6605" y="12309"/>
                      </a:cubicBezTo>
                      <a:cubicBezTo>
                        <a:pt x="8740" y="16246"/>
                        <a:pt x="11008" y="20115"/>
                        <a:pt x="13210" y="24018"/>
                      </a:cubicBezTo>
                      <a:cubicBezTo>
                        <a:pt x="13410" y="24385"/>
                        <a:pt x="13543" y="24685"/>
                        <a:pt x="13443" y="25085"/>
                      </a:cubicBezTo>
                      <a:cubicBezTo>
                        <a:pt x="13498" y="25140"/>
                        <a:pt x="13575" y="25194"/>
                        <a:pt x="13637" y="25194"/>
                      </a:cubicBezTo>
                      <a:cubicBezTo>
                        <a:pt x="13651" y="25194"/>
                        <a:pt x="13665" y="25191"/>
                        <a:pt x="13677" y="25185"/>
                      </a:cubicBezTo>
                      <a:cubicBezTo>
                        <a:pt x="14066" y="25099"/>
                        <a:pt x="14443" y="25043"/>
                        <a:pt x="14812" y="25043"/>
                      </a:cubicBezTo>
                      <a:cubicBezTo>
                        <a:pt x="15298" y="25043"/>
                        <a:pt x="15772" y="25139"/>
                        <a:pt x="16245" y="25385"/>
                      </a:cubicBezTo>
                      <a:cubicBezTo>
                        <a:pt x="16282" y="25398"/>
                        <a:pt x="16345" y="25414"/>
                        <a:pt x="16406" y="25414"/>
                      </a:cubicBezTo>
                      <a:cubicBezTo>
                        <a:pt x="16511" y="25414"/>
                        <a:pt x="16609" y="25364"/>
                        <a:pt x="16546" y="25152"/>
                      </a:cubicBezTo>
                      <a:cubicBezTo>
                        <a:pt x="16345" y="24852"/>
                        <a:pt x="16145" y="24518"/>
                        <a:pt x="15978" y="24218"/>
                      </a:cubicBezTo>
                      <a:cubicBezTo>
                        <a:pt x="14144" y="21016"/>
                        <a:pt x="12309" y="17847"/>
                        <a:pt x="10541" y="14611"/>
                      </a:cubicBezTo>
                      <a:cubicBezTo>
                        <a:pt x="9207" y="12176"/>
                        <a:pt x="7806" y="9774"/>
                        <a:pt x="6472" y="7339"/>
                      </a:cubicBezTo>
                      <a:cubicBezTo>
                        <a:pt x="5204" y="5104"/>
                        <a:pt x="3903" y="2903"/>
                        <a:pt x="2736" y="601"/>
                      </a:cubicBezTo>
                      <a:cubicBezTo>
                        <a:pt x="2514" y="435"/>
                        <a:pt x="2362" y="85"/>
                        <a:pt x="2030" y="85"/>
                      </a:cubicBezTo>
                      <a:cubicBezTo>
                        <a:pt x="1962" y="85"/>
                        <a:pt x="1887" y="100"/>
                        <a:pt x="1802" y="134"/>
                      </a:cubicBezTo>
                      <a:cubicBezTo>
                        <a:pt x="1501" y="67"/>
                        <a:pt x="1193" y="1"/>
                        <a:pt x="8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805;p88">
                  <a:extLst>
                    <a:ext uri="{FF2B5EF4-FFF2-40B4-BE49-F238E27FC236}">
                      <a16:creationId xmlns:a16="http://schemas.microsoft.com/office/drawing/2014/main" id="{70CFDAB2-EBD0-3545-EC58-51F2AA578F45}"/>
                    </a:ext>
                  </a:extLst>
                </p:cNvPr>
                <p:cNvSpPr/>
                <p:nvPr/>
              </p:nvSpPr>
              <p:spPr>
                <a:xfrm>
                  <a:off x="9929600" y="1161322"/>
                  <a:ext cx="39394" cy="38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08" extrusionOk="0">
                      <a:moveTo>
                        <a:pt x="801" y="0"/>
                      </a:moveTo>
                      <a:cubicBezTo>
                        <a:pt x="534" y="134"/>
                        <a:pt x="167" y="100"/>
                        <a:pt x="1" y="434"/>
                      </a:cubicBezTo>
                      <a:cubicBezTo>
                        <a:pt x="311" y="527"/>
                        <a:pt x="477" y="908"/>
                        <a:pt x="846" y="908"/>
                      </a:cubicBezTo>
                      <a:cubicBezTo>
                        <a:pt x="875" y="908"/>
                        <a:pt x="904" y="906"/>
                        <a:pt x="935" y="901"/>
                      </a:cubicBez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806;p88">
                  <a:extLst>
                    <a:ext uri="{FF2B5EF4-FFF2-40B4-BE49-F238E27FC236}">
                      <a16:creationId xmlns:a16="http://schemas.microsoft.com/office/drawing/2014/main" id="{91D17A7F-037A-C488-79E6-8A19C2D5FDDA}"/>
                    </a:ext>
                  </a:extLst>
                </p:cNvPr>
                <p:cNvSpPr/>
                <p:nvPr/>
              </p:nvSpPr>
              <p:spPr>
                <a:xfrm>
                  <a:off x="9751126" y="1747385"/>
                  <a:ext cx="1547400" cy="8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27" h="20891" extrusionOk="0">
                      <a:moveTo>
                        <a:pt x="36126" y="0"/>
                      </a:moveTo>
                      <a:cubicBezTo>
                        <a:pt x="35893" y="167"/>
                        <a:pt x="35659" y="334"/>
                        <a:pt x="35426" y="467"/>
                      </a:cubicBezTo>
                      <a:cubicBezTo>
                        <a:pt x="30522" y="3269"/>
                        <a:pt x="25619" y="6071"/>
                        <a:pt x="20648" y="8807"/>
                      </a:cubicBezTo>
                      <a:cubicBezTo>
                        <a:pt x="19514" y="9440"/>
                        <a:pt x="18914" y="10241"/>
                        <a:pt x="18981" y="11542"/>
                      </a:cubicBezTo>
                      <a:cubicBezTo>
                        <a:pt x="18981" y="11575"/>
                        <a:pt x="18981" y="11609"/>
                        <a:pt x="18947" y="11642"/>
                      </a:cubicBezTo>
                      <a:lnTo>
                        <a:pt x="18880" y="11642"/>
                      </a:lnTo>
                      <a:cubicBezTo>
                        <a:pt x="18371" y="11256"/>
                        <a:pt x="17853" y="11082"/>
                        <a:pt x="17325" y="11082"/>
                      </a:cubicBezTo>
                      <a:cubicBezTo>
                        <a:pt x="16850" y="11082"/>
                        <a:pt x="16368" y="11222"/>
                        <a:pt x="15878" y="11475"/>
                      </a:cubicBezTo>
                      <a:cubicBezTo>
                        <a:pt x="15812" y="11542"/>
                        <a:pt x="15745" y="11609"/>
                        <a:pt x="15645" y="11642"/>
                      </a:cubicBezTo>
                      <a:cubicBezTo>
                        <a:pt x="10708" y="14444"/>
                        <a:pt x="5738" y="17246"/>
                        <a:pt x="768" y="20048"/>
                      </a:cubicBezTo>
                      <a:cubicBezTo>
                        <a:pt x="606" y="20140"/>
                        <a:pt x="444" y="20281"/>
                        <a:pt x="260" y="20281"/>
                      </a:cubicBezTo>
                      <a:cubicBezTo>
                        <a:pt x="179" y="20281"/>
                        <a:pt x="93" y="20253"/>
                        <a:pt x="0" y="20181"/>
                      </a:cubicBezTo>
                      <a:lnTo>
                        <a:pt x="0" y="20181"/>
                      </a:lnTo>
                      <a:cubicBezTo>
                        <a:pt x="159" y="20677"/>
                        <a:pt x="353" y="20890"/>
                        <a:pt x="645" y="20890"/>
                      </a:cubicBezTo>
                      <a:cubicBezTo>
                        <a:pt x="845" y="20890"/>
                        <a:pt x="1090" y="20791"/>
                        <a:pt x="1401" y="20615"/>
                      </a:cubicBezTo>
                      <a:cubicBezTo>
                        <a:pt x="6071" y="17947"/>
                        <a:pt x="10741" y="15345"/>
                        <a:pt x="15445" y="12676"/>
                      </a:cubicBezTo>
                      <a:cubicBezTo>
                        <a:pt x="15867" y="12426"/>
                        <a:pt x="16301" y="12298"/>
                        <a:pt x="16746" y="12298"/>
                      </a:cubicBezTo>
                      <a:cubicBezTo>
                        <a:pt x="17073" y="12298"/>
                        <a:pt x="17407" y="12368"/>
                        <a:pt x="17746" y="12509"/>
                      </a:cubicBezTo>
                      <a:cubicBezTo>
                        <a:pt x="17881" y="12559"/>
                        <a:pt x="18029" y="12582"/>
                        <a:pt x="18185" y="12582"/>
                      </a:cubicBezTo>
                      <a:cubicBezTo>
                        <a:pt x="19073" y="12582"/>
                        <a:pt x="20201" y="11831"/>
                        <a:pt x="20315" y="11008"/>
                      </a:cubicBezTo>
                      <a:cubicBezTo>
                        <a:pt x="20448" y="10174"/>
                        <a:pt x="20882" y="9607"/>
                        <a:pt x="21616" y="9207"/>
                      </a:cubicBezTo>
                      <a:cubicBezTo>
                        <a:pt x="26319" y="6572"/>
                        <a:pt x="31022" y="3870"/>
                        <a:pt x="35726" y="1235"/>
                      </a:cubicBezTo>
                      <a:cubicBezTo>
                        <a:pt x="36293" y="934"/>
                        <a:pt x="36727" y="634"/>
                        <a:pt x="361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807;p88">
                  <a:extLst>
                    <a:ext uri="{FF2B5EF4-FFF2-40B4-BE49-F238E27FC236}">
                      <a16:creationId xmlns:a16="http://schemas.microsoft.com/office/drawing/2014/main" id="{B43897F4-4A47-57CF-A760-431830703AA7}"/>
                    </a:ext>
                  </a:extLst>
                </p:cNvPr>
                <p:cNvSpPr/>
                <p:nvPr/>
              </p:nvSpPr>
              <p:spPr>
                <a:xfrm>
                  <a:off x="9326684" y="1387152"/>
                  <a:ext cx="431521" cy="255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2" h="6057" extrusionOk="0">
                      <a:moveTo>
                        <a:pt x="9377" y="0"/>
                      </a:moveTo>
                      <a:cubicBezTo>
                        <a:pt x="9226" y="0"/>
                        <a:pt x="9094" y="84"/>
                        <a:pt x="8974" y="144"/>
                      </a:cubicBezTo>
                      <a:cubicBezTo>
                        <a:pt x="6138" y="1745"/>
                        <a:pt x="3336" y="3313"/>
                        <a:pt x="534" y="4914"/>
                      </a:cubicBezTo>
                      <a:cubicBezTo>
                        <a:pt x="201" y="5115"/>
                        <a:pt x="0" y="5281"/>
                        <a:pt x="234" y="5715"/>
                      </a:cubicBezTo>
                      <a:cubicBezTo>
                        <a:pt x="367" y="5961"/>
                        <a:pt x="499" y="6057"/>
                        <a:pt x="656" y="6057"/>
                      </a:cubicBezTo>
                      <a:cubicBezTo>
                        <a:pt x="776" y="6057"/>
                        <a:pt x="909" y="6002"/>
                        <a:pt x="1068" y="5915"/>
                      </a:cubicBezTo>
                      <a:cubicBezTo>
                        <a:pt x="3903" y="4314"/>
                        <a:pt x="6739" y="2713"/>
                        <a:pt x="9607" y="1145"/>
                      </a:cubicBezTo>
                      <a:cubicBezTo>
                        <a:pt x="10241" y="778"/>
                        <a:pt x="9908" y="445"/>
                        <a:pt x="9707" y="144"/>
                      </a:cubicBezTo>
                      <a:cubicBezTo>
                        <a:pt x="9587" y="38"/>
                        <a:pt x="9478" y="0"/>
                        <a:pt x="93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808;p88">
                  <a:extLst>
                    <a:ext uri="{FF2B5EF4-FFF2-40B4-BE49-F238E27FC236}">
                      <a16:creationId xmlns:a16="http://schemas.microsoft.com/office/drawing/2014/main" id="{E82F2584-92CE-3B5B-B7CE-4315703BCE47}"/>
                    </a:ext>
                  </a:extLst>
                </p:cNvPr>
                <p:cNvSpPr/>
                <p:nvPr/>
              </p:nvSpPr>
              <p:spPr>
                <a:xfrm>
                  <a:off x="9758162" y="2067255"/>
                  <a:ext cx="572033" cy="327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7" h="7773" extrusionOk="0">
                      <a:moveTo>
                        <a:pt x="13176" y="1"/>
                      </a:moveTo>
                      <a:cubicBezTo>
                        <a:pt x="12903" y="1"/>
                        <a:pt x="12673" y="165"/>
                        <a:pt x="12442" y="281"/>
                      </a:cubicBezTo>
                      <a:cubicBezTo>
                        <a:pt x="8540" y="2482"/>
                        <a:pt x="4603" y="4717"/>
                        <a:pt x="701" y="6919"/>
                      </a:cubicBezTo>
                      <a:cubicBezTo>
                        <a:pt x="500" y="7052"/>
                        <a:pt x="0" y="7119"/>
                        <a:pt x="234" y="7553"/>
                      </a:cubicBezTo>
                      <a:cubicBezTo>
                        <a:pt x="327" y="7715"/>
                        <a:pt x="420" y="7773"/>
                        <a:pt x="511" y="7773"/>
                      </a:cubicBezTo>
                      <a:cubicBezTo>
                        <a:pt x="683" y="7773"/>
                        <a:pt x="849" y="7573"/>
                        <a:pt x="1001" y="7486"/>
                      </a:cubicBezTo>
                      <a:cubicBezTo>
                        <a:pt x="3302" y="6218"/>
                        <a:pt x="5604" y="4917"/>
                        <a:pt x="7906" y="3616"/>
                      </a:cubicBezTo>
                      <a:cubicBezTo>
                        <a:pt x="9574" y="2682"/>
                        <a:pt x="11241" y="1715"/>
                        <a:pt x="12909" y="781"/>
                      </a:cubicBezTo>
                      <a:cubicBezTo>
                        <a:pt x="13210" y="614"/>
                        <a:pt x="13576" y="514"/>
                        <a:pt x="13310" y="14"/>
                      </a:cubicBezTo>
                      <a:cubicBezTo>
                        <a:pt x="13264" y="5"/>
                        <a:pt x="13220" y="1"/>
                        <a:pt x="131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809;p88">
                  <a:extLst>
                    <a:ext uri="{FF2B5EF4-FFF2-40B4-BE49-F238E27FC236}">
                      <a16:creationId xmlns:a16="http://schemas.microsoft.com/office/drawing/2014/main" id="{678EFA8B-A5FA-4313-7A64-FED5297EA5E5}"/>
                    </a:ext>
                  </a:extLst>
                </p:cNvPr>
                <p:cNvSpPr/>
                <p:nvPr/>
              </p:nvSpPr>
              <p:spPr>
                <a:xfrm>
                  <a:off x="9721591" y="1990447"/>
                  <a:ext cx="566429" cy="32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774" extrusionOk="0">
                      <a:moveTo>
                        <a:pt x="12951" y="1"/>
                      </a:moveTo>
                      <a:cubicBezTo>
                        <a:pt x="12789" y="1"/>
                        <a:pt x="12642" y="169"/>
                        <a:pt x="12510" y="236"/>
                      </a:cubicBezTo>
                      <a:cubicBezTo>
                        <a:pt x="9374" y="2004"/>
                        <a:pt x="6205" y="3738"/>
                        <a:pt x="3103" y="5506"/>
                      </a:cubicBezTo>
                      <a:cubicBezTo>
                        <a:pt x="2102" y="6040"/>
                        <a:pt x="1168" y="6607"/>
                        <a:pt x="134" y="7207"/>
                      </a:cubicBezTo>
                      <a:cubicBezTo>
                        <a:pt x="34" y="7307"/>
                        <a:pt x="1" y="7474"/>
                        <a:pt x="134" y="7641"/>
                      </a:cubicBezTo>
                      <a:cubicBezTo>
                        <a:pt x="191" y="7740"/>
                        <a:pt x="260" y="7773"/>
                        <a:pt x="333" y="7773"/>
                      </a:cubicBezTo>
                      <a:cubicBezTo>
                        <a:pt x="432" y="7773"/>
                        <a:pt x="539" y="7713"/>
                        <a:pt x="635" y="7674"/>
                      </a:cubicBezTo>
                      <a:cubicBezTo>
                        <a:pt x="1202" y="7341"/>
                        <a:pt x="1769" y="7041"/>
                        <a:pt x="2336" y="6707"/>
                      </a:cubicBezTo>
                      <a:cubicBezTo>
                        <a:pt x="5838" y="4739"/>
                        <a:pt x="9341" y="2771"/>
                        <a:pt x="12843" y="769"/>
                      </a:cubicBezTo>
                      <a:cubicBezTo>
                        <a:pt x="13043" y="669"/>
                        <a:pt x="13444" y="569"/>
                        <a:pt x="13210" y="169"/>
                      </a:cubicBezTo>
                      <a:cubicBezTo>
                        <a:pt x="13120" y="45"/>
                        <a:pt x="13034" y="1"/>
                        <a:pt x="129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810;p88">
                  <a:extLst>
                    <a:ext uri="{FF2B5EF4-FFF2-40B4-BE49-F238E27FC236}">
                      <a16:creationId xmlns:a16="http://schemas.microsoft.com/office/drawing/2014/main" id="{E1B51004-7042-7F34-74E7-C99D70C090A8}"/>
                    </a:ext>
                  </a:extLst>
                </p:cNvPr>
                <p:cNvSpPr/>
                <p:nvPr/>
              </p:nvSpPr>
              <p:spPr>
                <a:xfrm>
                  <a:off x="9804508" y="2140860"/>
                  <a:ext cx="570643" cy="32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4" h="7766" extrusionOk="0">
                      <a:moveTo>
                        <a:pt x="13017" y="0"/>
                      </a:moveTo>
                      <a:cubicBezTo>
                        <a:pt x="12834" y="0"/>
                        <a:pt x="12688" y="196"/>
                        <a:pt x="12543" y="268"/>
                      </a:cubicBezTo>
                      <a:cubicBezTo>
                        <a:pt x="8607" y="2470"/>
                        <a:pt x="4671" y="4671"/>
                        <a:pt x="768" y="6906"/>
                      </a:cubicBezTo>
                      <a:cubicBezTo>
                        <a:pt x="501" y="7040"/>
                        <a:pt x="1" y="7173"/>
                        <a:pt x="234" y="7607"/>
                      </a:cubicBezTo>
                      <a:cubicBezTo>
                        <a:pt x="308" y="7723"/>
                        <a:pt x="392" y="7765"/>
                        <a:pt x="479" y="7765"/>
                      </a:cubicBezTo>
                      <a:cubicBezTo>
                        <a:pt x="669" y="7765"/>
                        <a:pt x="875" y="7565"/>
                        <a:pt x="1035" y="7473"/>
                      </a:cubicBezTo>
                      <a:cubicBezTo>
                        <a:pt x="3403" y="6139"/>
                        <a:pt x="5772" y="4838"/>
                        <a:pt x="8107" y="3504"/>
                      </a:cubicBezTo>
                      <a:cubicBezTo>
                        <a:pt x="9674" y="2603"/>
                        <a:pt x="11276" y="1736"/>
                        <a:pt x="12810" y="835"/>
                      </a:cubicBezTo>
                      <a:cubicBezTo>
                        <a:pt x="13077" y="702"/>
                        <a:pt x="13544" y="635"/>
                        <a:pt x="13244" y="101"/>
                      </a:cubicBezTo>
                      <a:cubicBezTo>
                        <a:pt x="13161" y="28"/>
                        <a:pt x="13086" y="0"/>
                        <a:pt x="130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811;p88">
                  <a:extLst>
                    <a:ext uri="{FF2B5EF4-FFF2-40B4-BE49-F238E27FC236}">
                      <a16:creationId xmlns:a16="http://schemas.microsoft.com/office/drawing/2014/main" id="{36DB298C-BBE4-CDA5-E82C-76B3259F4A84}"/>
                    </a:ext>
                  </a:extLst>
                </p:cNvPr>
                <p:cNvSpPr/>
                <p:nvPr/>
              </p:nvSpPr>
              <p:spPr>
                <a:xfrm>
                  <a:off x="9676636" y="1968749"/>
                  <a:ext cx="493329" cy="27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9" h="6450" extrusionOk="0">
                      <a:moveTo>
                        <a:pt x="10968" y="1"/>
                      </a:moveTo>
                      <a:cubicBezTo>
                        <a:pt x="10835" y="1"/>
                        <a:pt x="10703" y="15"/>
                        <a:pt x="10575" y="50"/>
                      </a:cubicBezTo>
                      <a:cubicBezTo>
                        <a:pt x="7272" y="1918"/>
                        <a:pt x="3970" y="3786"/>
                        <a:pt x="668" y="5654"/>
                      </a:cubicBezTo>
                      <a:cubicBezTo>
                        <a:pt x="434" y="5788"/>
                        <a:pt x="0" y="5888"/>
                        <a:pt x="234" y="6288"/>
                      </a:cubicBezTo>
                      <a:cubicBezTo>
                        <a:pt x="293" y="6406"/>
                        <a:pt x="373" y="6449"/>
                        <a:pt x="461" y="6449"/>
                      </a:cubicBezTo>
                      <a:cubicBezTo>
                        <a:pt x="621" y="6449"/>
                        <a:pt x="805" y="6307"/>
                        <a:pt x="934" y="6221"/>
                      </a:cubicBezTo>
                      <a:cubicBezTo>
                        <a:pt x="4537" y="4186"/>
                        <a:pt x="8140" y="2152"/>
                        <a:pt x="11709" y="117"/>
                      </a:cubicBezTo>
                      <a:cubicBezTo>
                        <a:pt x="11470" y="52"/>
                        <a:pt x="11217" y="1"/>
                        <a:pt x="109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812;p88">
                  <a:extLst>
                    <a:ext uri="{FF2B5EF4-FFF2-40B4-BE49-F238E27FC236}">
                      <a16:creationId xmlns:a16="http://schemas.microsoft.com/office/drawing/2014/main" id="{B369BD22-1214-04F3-6B2C-BDBBB1C5B718}"/>
                    </a:ext>
                  </a:extLst>
                </p:cNvPr>
                <p:cNvSpPr/>
                <p:nvPr/>
              </p:nvSpPr>
              <p:spPr>
                <a:xfrm>
                  <a:off x="9631639" y="1907615"/>
                  <a:ext cx="438557" cy="259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9" h="6167" extrusionOk="0">
                      <a:moveTo>
                        <a:pt x="10041" y="0"/>
                      </a:moveTo>
                      <a:cubicBezTo>
                        <a:pt x="8107" y="1101"/>
                        <a:pt x="6205" y="2202"/>
                        <a:pt x="4304" y="3302"/>
                      </a:cubicBezTo>
                      <a:cubicBezTo>
                        <a:pt x="3036" y="4003"/>
                        <a:pt x="1769" y="4737"/>
                        <a:pt x="501" y="5437"/>
                      </a:cubicBezTo>
                      <a:cubicBezTo>
                        <a:pt x="268" y="5571"/>
                        <a:pt x="1" y="5671"/>
                        <a:pt x="201" y="6004"/>
                      </a:cubicBezTo>
                      <a:cubicBezTo>
                        <a:pt x="273" y="6125"/>
                        <a:pt x="346" y="6167"/>
                        <a:pt x="419" y="6167"/>
                      </a:cubicBezTo>
                      <a:cubicBezTo>
                        <a:pt x="550" y="6167"/>
                        <a:pt x="686" y="6035"/>
                        <a:pt x="835" y="5971"/>
                      </a:cubicBezTo>
                      <a:cubicBezTo>
                        <a:pt x="1068" y="5838"/>
                        <a:pt x="1302" y="5704"/>
                        <a:pt x="1569" y="5571"/>
                      </a:cubicBezTo>
                      <a:lnTo>
                        <a:pt x="10408" y="634"/>
                      </a:lnTo>
                      <a:cubicBezTo>
                        <a:pt x="10275" y="434"/>
                        <a:pt x="10142" y="234"/>
                        <a:pt x="100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813;p88">
                  <a:extLst>
                    <a:ext uri="{FF2B5EF4-FFF2-40B4-BE49-F238E27FC236}">
                      <a16:creationId xmlns:a16="http://schemas.microsoft.com/office/drawing/2014/main" id="{C6BF258E-9043-AA52-6ECB-4FBFBD1AD2ED}"/>
                    </a:ext>
                  </a:extLst>
                </p:cNvPr>
                <p:cNvSpPr/>
                <p:nvPr/>
              </p:nvSpPr>
              <p:spPr>
                <a:xfrm>
                  <a:off x="9418027" y="1532341"/>
                  <a:ext cx="437125" cy="25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6139" extrusionOk="0">
                      <a:moveTo>
                        <a:pt x="10075" y="1"/>
                      </a:moveTo>
                      <a:cubicBezTo>
                        <a:pt x="6906" y="1769"/>
                        <a:pt x="3737" y="3570"/>
                        <a:pt x="601" y="5338"/>
                      </a:cubicBezTo>
                      <a:cubicBezTo>
                        <a:pt x="368" y="5471"/>
                        <a:pt x="1" y="5571"/>
                        <a:pt x="234" y="5938"/>
                      </a:cubicBezTo>
                      <a:cubicBezTo>
                        <a:pt x="321" y="6087"/>
                        <a:pt x="407" y="6139"/>
                        <a:pt x="494" y="6139"/>
                      </a:cubicBezTo>
                      <a:cubicBezTo>
                        <a:pt x="641" y="6139"/>
                        <a:pt x="788" y="5989"/>
                        <a:pt x="935" y="5905"/>
                      </a:cubicBezTo>
                      <a:cubicBezTo>
                        <a:pt x="4070" y="4104"/>
                        <a:pt x="7239" y="2336"/>
                        <a:pt x="10375" y="534"/>
                      </a:cubicBezTo>
                      <a:cubicBezTo>
                        <a:pt x="10275" y="368"/>
                        <a:pt x="10175" y="167"/>
                        <a:pt x="100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814;p88">
                  <a:extLst>
                    <a:ext uri="{FF2B5EF4-FFF2-40B4-BE49-F238E27FC236}">
                      <a16:creationId xmlns:a16="http://schemas.microsoft.com/office/drawing/2014/main" id="{71109B85-A464-CC48-CCBB-9D54DDC3AAD8}"/>
                    </a:ext>
                  </a:extLst>
                </p:cNvPr>
                <p:cNvSpPr/>
                <p:nvPr/>
              </p:nvSpPr>
              <p:spPr>
                <a:xfrm>
                  <a:off x="9547331" y="1758634"/>
                  <a:ext cx="437125" cy="255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6076" extrusionOk="0">
                      <a:moveTo>
                        <a:pt x="10041" y="0"/>
                      </a:moveTo>
                      <a:cubicBezTo>
                        <a:pt x="6905" y="1768"/>
                        <a:pt x="3770" y="3536"/>
                        <a:pt x="634" y="5304"/>
                      </a:cubicBezTo>
                      <a:cubicBezTo>
                        <a:pt x="401" y="5437"/>
                        <a:pt x="1" y="5538"/>
                        <a:pt x="234" y="5904"/>
                      </a:cubicBezTo>
                      <a:cubicBezTo>
                        <a:pt x="310" y="6031"/>
                        <a:pt x="400" y="6076"/>
                        <a:pt x="495" y="6076"/>
                      </a:cubicBezTo>
                      <a:cubicBezTo>
                        <a:pt x="652" y="6076"/>
                        <a:pt x="823" y="5954"/>
                        <a:pt x="968" y="5871"/>
                      </a:cubicBezTo>
                      <a:cubicBezTo>
                        <a:pt x="4103" y="4070"/>
                        <a:pt x="7239" y="2335"/>
                        <a:pt x="10375" y="567"/>
                      </a:cubicBezTo>
                      <a:lnTo>
                        <a:pt x="100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815;p88">
                  <a:extLst>
                    <a:ext uri="{FF2B5EF4-FFF2-40B4-BE49-F238E27FC236}">
                      <a16:creationId xmlns:a16="http://schemas.microsoft.com/office/drawing/2014/main" id="{B67E4937-FAE1-0743-24B0-285FED3D142C}"/>
                    </a:ext>
                  </a:extLst>
                </p:cNvPr>
                <p:cNvSpPr/>
                <p:nvPr/>
              </p:nvSpPr>
              <p:spPr>
                <a:xfrm>
                  <a:off x="9460201" y="1606831"/>
                  <a:ext cx="437125" cy="258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6131" extrusionOk="0">
                      <a:moveTo>
                        <a:pt x="10041" y="1"/>
                      </a:moveTo>
                      <a:cubicBezTo>
                        <a:pt x="8807" y="701"/>
                        <a:pt x="7572" y="1402"/>
                        <a:pt x="6338" y="2102"/>
                      </a:cubicBezTo>
                      <a:cubicBezTo>
                        <a:pt x="4437" y="3170"/>
                        <a:pt x="2502" y="4270"/>
                        <a:pt x="601" y="5338"/>
                      </a:cubicBezTo>
                      <a:cubicBezTo>
                        <a:pt x="401" y="5471"/>
                        <a:pt x="0" y="5571"/>
                        <a:pt x="234" y="5938"/>
                      </a:cubicBezTo>
                      <a:cubicBezTo>
                        <a:pt x="317" y="6081"/>
                        <a:pt x="400" y="6130"/>
                        <a:pt x="484" y="6130"/>
                      </a:cubicBezTo>
                      <a:cubicBezTo>
                        <a:pt x="634" y="6130"/>
                        <a:pt x="784" y="5969"/>
                        <a:pt x="934" y="5905"/>
                      </a:cubicBezTo>
                      <a:cubicBezTo>
                        <a:pt x="1535" y="5571"/>
                        <a:pt x="2169" y="5238"/>
                        <a:pt x="2802" y="4871"/>
                      </a:cubicBezTo>
                      <a:cubicBezTo>
                        <a:pt x="5304" y="3436"/>
                        <a:pt x="7839" y="1969"/>
                        <a:pt x="10374" y="534"/>
                      </a:cubicBezTo>
                      <a:cubicBezTo>
                        <a:pt x="10241" y="334"/>
                        <a:pt x="10141" y="167"/>
                        <a:pt x="100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816;p88">
                  <a:extLst>
                    <a:ext uri="{FF2B5EF4-FFF2-40B4-BE49-F238E27FC236}">
                      <a16:creationId xmlns:a16="http://schemas.microsoft.com/office/drawing/2014/main" id="{C4D91072-7982-8A10-B189-499F794ED9F3}"/>
                    </a:ext>
                  </a:extLst>
                </p:cNvPr>
                <p:cNvSpPr/>
                <p:nvPr/>
              </p:nvSpPr>
              <p:spPr>
                <a:xfrm>
                  <a:off x="9506589" y="1681321"/>
                  <a:ext cx="435692" cy="257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1" h="6105" extrusionOk="0">
                      <a:moveTo>
                        <a:pt x="9941" y="1"/>
                      </a:moveTo>
                      <a:cubicBezTo>
                        <a:pt x="9807" y="67"/>
                        <a:pt x="9707" y="167"/>
                        <a:pt x="9574" y="234"/>
                      </a:cubicBezTo>
                      <a:cubicBezTo>
                        <a:pt x="6605" y="1935"/>
                        <a:pt x="3636" y="3603"/>
                        <a:pt x="701" y="5304"/>
                      </a:cubicBezTo>
                      <a:cubicBezTo>
                        <a:pt x="434" y="5438"/>
                        <a:pt x="0" y="5571"/>
                        <a:pt x="234" y="5938"/>
                      </a:cubicBezTo>
                      <a:cubicBezTo>
                        <a:pt x="312" y="6060"/>
                        <a:pt x="397" y="6105"/>
                        <a:pt x="486" y="6105"/>
                      </a:cubicBezTo>
                      <a:cubicBezTo>
                        <a:pt x="664" y="6105"/>
                        <a:pt x="856" y="5927"/>
                        <a:pt x="1034" y="5838"/>
                      </a:cubicBezTo>
                      <a:cubicBezTo>
                        <a:pt x="4136" y="4103"/>
                        <a:pt x="7239" y="2369"/>
                        <a:pt x="10341" y="634"/>
                      </a:cubicBezTo>
                      <a:lnTo>
                        <a:pt x="994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817;p88">
                  <a:extLst>
                    <a:ext uri="{FF2B5EF4-FFF2-40B4-BE49-F238E27FC236}">
                      <a16:creationId xmlns:a16="http://schemas.microsoft.com/office/drawing/2014/main" id="{CB857754-EAD5-9152-5D3D-9E495E6C28DD}"/>
                    </a:ext>
                  </a:extLst>
                </p:cNvPr>
                <p:cNvSpPr/>
                <p:nvPr/>
              </p:nvSpPr>
              <p:spPr>
                <a:xfrm>
                  <a:off x="9588074" y="1833124"/>
                  <a:ext cx="437125" cy="259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5" h="6169" extrusionOk="0">
                      <a:moveTo>
                        <a:pt x="10075" y="0"/>
                      </a:moveTo>
                      <a:cubicBezTo>
                        <a:pt x="9574" y="300"/>
                        <a:pt x="9107" y="567"/>
                        <a:pt x="8607" y="834"/>
                      </a:cubicBezTo>
                      <a:cubicBezTo>
                        <a:pt x="5972" y="2335"/>
                        <a:pt x="3337" y="3836"/>
                        <a:pt x="701" y="5337"/>
                      </a:cubicBezTo>
                      <a:cubicBezTo>
                        <a:pt x="468" y="5471"/>
                        <a:pt x="1" y="5537"/>
                        <a:pt x="234" y="5971"/>
                      </a:cubicBezTo>
                      <a:cubicBezTo>
                        <a:pt x="314" y="6117"/>
                        <a:pt x="399" y="6168"/>
                        <a:pt x="485" y="6168"/>
                      </a:cubicBezTo>
                      <a:cubicBezTo>
                        <a:pt x="615" y="6168"/>
                        <a:pt x="748" y="6051"/>
                        <a:pt x="868" y="5971"/>
                      </a:cubicBezTo>
                      <a:lnTo>
                        <a:pt x="10375" y="567"/>
                      </a:lnTo>
                      <a:lnTo>
                        <a:pt x="100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1818;p88">
                  <a:extLst>
                    <a:ext uri="{FF2B5EF4-FFF2-40B4-BE49-F238E27FC236}">
                      <a16:creationId xmlns:a16="http://schemas.microsoft.com/office/drawing/2014/main" id="{19AE3505-7E18-9937-568C-8711E154252C}"/>
                    </a:ext>
                  </a:extLst>
                </p:cNvPr>
                <p:cNvSpPr/>
                <p:nvPr/>
              </p:nvSpPr>
              <p:spPr>
                <a:xfrm>
                  <a:off x="9375852" y="1471754"/>
                  <a:ext cx="413236" cy="24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5806" extrusionOk="0">
                      <a:moveTo>
                        <a:pt x="9392" y="0"/>
                      </a:moveTo>
                      <a:cubicBezTo>
                        <a:pt x="9206" y="0"/>
                        <a:pt x="9010" y="237"/>
                        <a:pt x="8874" y="305"/>
                      </a:cubicBezTo>
                      <a:cubicBezTo>
                        <a:pt x="6339" y="1739"/>
                        <a:pt x="3804" y="3140"/>
                        <a:pt x="1269" y="4574"/>
                      </a:cubicBezTo>
                      <a:cubicBezTo>
                        <a:pt x="902" y="4774"/>
                        <a:pt x="568" y="5008"/>
                        <a:pt x="234" y="5208"/>
                      </a:cubicBezTo>
                      <a:cubicBezTo>
                        <a:pt x="1" y="5341"/>
                        <a:pt x="68" y="5508"/>
                        <a:pt x="201" y="5675"/>
                      </a:cubicBezTo>
                      <a:cubicBezTo>
                        <a:pt x="275" y="5770"/>
                        <a:pt x="346" y="5805"/>
                        <a:pt x="414" y="5805"/>
                      </a:cubicBezTo>
                      <a:cubicBezTo>
                        <a:pt x="562" y="5805"/>
                        <a:pt x="698" y="5643"/>
                        <a:pt x="835" y="5575"/>
                      </a:cubicBezTo>
                      <a:cubicBezTo>
                        <a:pt x="3604" y="4007"/>
                        <a:pt x="6406" y="2439"/>
                        <a:pt x="9174" y="905"/>
                      </a:cubicBezTo>
                      <a:cubicBezTo>
                        <a:pt x="9441" y="738"/>
                        <a:pt x="9808" y="571"/>
                        <a:pt x="9641" y="204"/>
                      </a:cubicBezTo>
                      <a:cubicBezTo>
                        <a:pt x="9566" y="54"/>
                        <a:pt x="9480" y="0"/>
                        <a:pt x="9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819;p88">
                  <a:extLst>
                    <a:ext uri="{FF2B5EF4-FFF2-40B4-BE49-F238E27FC236}">
                      <a16:creationId xmlns:a16="http://schemas.microsoft.com/office/drawing/2014/main" id="{2386BE27-822B-DD91-C1EC-0CFE84173013}"/>
                    </a:ext>
                  </a:extLst>
                </p:cNvPr>
                <p:cNvSpPr/>
                <p:nvPr/>
              </p:nvSpPr>
              <p:spPr>
                <a:xfrm>
                  <a:off x="9699135" y="1217526"/>
                  <a:ext cx="520041" cy="76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18164" extrusionOk="0">
                      <a:moveTo>
                        <a:pt x="2268" y="1"/>
                      </a:moveTo>
                      <a:cubicBezTo>
                        <a:pt x="1468" y="368"/>
                        <a:pt x="701" y="768"/>
                        <a:pt x="0" y="1302"/>
                      </a:cubicBezTo>
                      <a:cubicBezTo>
                        <a:pt x="1668" y="4737"/>
                        <a:pt x="3536" y="8307"/>
                        <a:pt x="5704" y="12009"/>
                      </a:cubicBezTo>
                      <a:cubicBezTo>
                        <a:pt x="6772" y="13777"/>
                        <a:pt x="7806" y="15512"/>
                        <a:pt x="8873" y="17146"/>
                      </a:cubicBezTo>
                      <a:cubicBezTo>
                        <a:pt x="9040" y="17346"/>
                        <a:pt x="9574" y="17947"/>
                        <a:pt x="10541" y="18114"/>
                      </a:cubicBezTo>
                      <a:cubicBezTo>
                        <a:pt x="10730" y="18149"/>
                        <a:pt x="10911" y="18163"/>
                        <a:pt x="11079" y="18163"/>
                      </a:cubicBezTo>
                      <a:cubicBezTo>
                        <a:pt x="11714" y="18163"/>
                        <a:pt x="12184" y="17959"/>
                        <a:pt x="12342" y="17880"/>
                      </a:cubicBezTo>
                      <a:cubicBezTo>
                        <a:pt x="8973" y="11909"/>
                        <a:pt x="5604" y="5972"/>
                        <a:pt x="22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820;p88">
                <a:extLst>
                  <a:ext uri="{FF2B5EF4-FFF2-40B4-BE49-F238E27FC236}">
                    <a16:creationId xmlns:a16="http://schemas.microsoft.com/office/drawing/2014/main" id="{F42EF08F-46E1-ADF5-0556-051962AFF1DD}"/>
                  </a:ext>
                </a:extLst>
              </p:cNvPr>
              <p:cNvGrpSpPr/>
              <p:nvPr/>
            </p:nvGrpSpPr>
            <p:grpSpPr>
              <a:xfrm>
                <a:off x="698860" y="590214"/>
                <a:ext cx="1836805" cy="1745020"/>
                <a:chOff x="8902593" y="2650043"/>
                <a:chExt cx="2316565" cy="2200807"/>
              </a:xfrm>
            </p:grpSpPr>
            <p:sp>
              <p:nvSpPr>
                <p:cNvPr id="32" name="Google Shape;1821;p88">
                  <a:extLst>
                    <a:ext uri="{FF2B5EF4-FFF2-40B4-BE49-F238E27FC236}">
                      <a16:creationId xmlns:a16="http://schemas.microsoft.com/office/drawing/2014/main" id="{EB1FAC4E-561A-3D02-8B30-3BA1E471AD74}"/>
                    </a:ext>
                  </a:extLst>
                </p:cNvPr>
                <p:cNvSpPr/>
                <p:nvPr/>
              </p:nvSpPr>
              <p:spPr>
                <a:xfrm>
                  <a:off x="9214495" y="2650043"/>
                  <a:ext cx="1819797" cy="172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61" h="35793" extrusionOk="0">
                      <a:moveTo>
                        <a:pt x="12303" y="1"/>
                      </a:moveTo>
                      <a:cubicBezTo>
                        <a:pt x="11948" y="1"/>
                        <a:pt x="11639" y="246"/>
                        <a:pt x="11275" y="667"/>
                      </a:cubicBezTo>
                      <a:cubicBezTo>
                        <a:pt x="9173" y="3169"/>
                        <a:pt x="7005" y="5638"/>
                        <a:pt x="4904" y="8139"/>
                      </a:cubicBezTo>
                      <a:cubicBezTo>
                        <a:pt x="3236" y="10074"/>
                        <a:pt x="1401" y="11809"/>
                        <a:pt x="0" y="13944"/>
                      </a:cubicBezTo>
                      <a:cubicBezTo>
                        <a:pt x="400" y="14978"/>
                        <a:pt x="1334" y="15545"/>
                        <a:pt x="2102" y="16212"/>
                      </a:cubicBezTo>
                      <a:cubicBezTo>
                        <a:pt x="9507" y="22383"/>
                        <a:pt x="16846" y="28688"/>
                        <a:pt x="24251" y="34859"/>
                      </a:cubicBezTo>
                      <a:cubicBezTo>
                        <a:pt x="24718" y="35125"/>
                        <a:pt x="24985" y="35659"/>
                        <a:pt x="25518" y="35793"/>
                      </a:cubicBezTo>
                      <a:cubicBezTo>
                        <a:pt x="26085" y="35726"/>
                        <a:pt x="26352" y="35292"/>
                        <a:pt x="26686" y="34925"/>
                      </a:cubicBezTo>
                      <a:cubicBezTo>
                        <a:pt x="29354" y="31957"/>
                        <a:pt x="31956" y="28888"/>
                        <a:pt x="34558" y="25852"/>
                      </a:cubicBezTo>
                      <a:cubicBezTo>
                        <a:pt x="35626" y="24618"/>
                        <a:pt x="36960" y="23584"/>
                        <a:pt x="37527" y="21983"/>
                      </a:cubicBezTo>
                      <a:cubicBezTo>
                        <a:pt x="37760" y="21382"/>
                        <a:pt x="37527" y="20982"/>
                        <a:pt x="37060" y="20582"/>
                      </a:cubicBezTo>
                      <a:cubicBezTo>
                        <a:pt x="29088" y="13877"/>
                        <a:pt x="21149" y="7139"/>
                        <a:pt x="13210" y="434"/>
                      </a:cubicBezTo>
                      <a:cubicBezTo>
                        <a:pt x="12854" y="136"/>
                        <a:pt x="12566" y="1"/>
                        <a:pt x="1230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822;p88">
                  <a:extLst>
                    <a:ext uri="{FF2B5EF4-FFF2-40B4-BE49-F238E27FC236}">
                      <a16:creationId xmlns:a16="http://schemas.microsoft.com/office/drawing/2014/main" id="{27F70AF0-1F40-81FF-1CB1-A76BB6DF10D4}"/>
                    </a:ext>
                  </a:extLst>
                </p:cNvPr>
                <p:cNvSpPr/>
                <p:nvPr/>
              </p:nvSpPr>
              <p:spPr>
                <a:xfrm>
                  <a:off x="8902593" y="3321991"/>
                  <a:ext cx="1507943" cy="141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90" h="29422" extrusionOk="0">
                      <a:moveTo>
                        <a:pt x="6472" y="1"/>
                      </a:moveTo>
                      <a:cubicBezTo>
                        <a:pt x="6239" y="201"/>
                        <a:pt x="5938" y="368"/>
                        <a:pt x="5738" y="601"/>
                      </a:cubicBezTo>
                      <a:cubicBezTo>
                        <a:pt x="4337" y="2202"/>
                        <a:pt x="3070" y="3903"/>
                        <a:pt x="1602" y="5404"/>
                      </a:cubicBezTo>
                      <a:cubicBezTo>
                        <a:pt x="1" y="7072"/>
                        <a:pt x="134" y="8140"/>
                        <a:pt x="1836" y="9674"/>
                      </a:cubicBezTo>
                      <a:cubicBezTo>
                        <a:pt x="2903" y="10608"/>
                        <a:pt x="4004" y="11476"/>
                        <a:pt x="5071" y="12376"/>
                      </a:cubicBezTo>
                      <a:cubicBezTo>
                        <a:pt x="7573" y="14478"/>
                        <a:pt x="10108" y="16546"/>
                        <a:pt x="12543" y="18681"/>
                      </a:cubicBezTo>
                      <a:cubicBezTo>
                        <a:pt x="14378" y="20315"/>
                        <a:pt x="16346" y="21816"/>
                        <a:pt x="18181" y="23384"/>
                      </a:cubicBezTo>
                      <a:cubicBezTo>
                        <a:pt x="20582" y="25452"/>
                        <a:pt x="22884" y="27587"/>
                        <a:pt x="25486" y="29422"/>
                      </a:cubicBezTo>
                      <a:cubicBezTo>
                        <a:pt x="25853" y="27520"/>
                        <a:pt x="27020" y="26086"/>
                        <a:pt x="28354" y="24785"/>
                      </a:cubicBezTo>
                      <a:cubicBezTo>
                        <a:pt x="29255" y="23918"/>
                        <a:pt x="29922" y="22884"/>
                        <a:pt x="30689" y="21916"/>
                      </a:cubicBezTo>
                      <a:cubicBezTo>
                        <a:pt x="30990" y="21583"/>
                        <a:pt x="31290" y="21216"/>
                        <a:pt x="30990" y="20715"/>
                      </a:cubicBezTo>
                      <a:cubicBezTo>
                        <a:pt x="26153" y="16579"/>
                        <a:pt x="21316" y="12476"/>
                        <a:pt x="16479" y="8373"/>
                      </a:cubicBezTo>
                      <a:cubicBezTo>
                        <a:pt x="13144" y="5571"/>
                        <a:pt x="9808" y="2803"/>
                        <a:pt x="64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823;p88">
                  <a:extLst>
                    <a:ext uri="{FF2B5EF4-FFF2-40B4-BE49-F238E27FC236}">
                      <a16:creationId xmlns:a16="http://schemas.microsoft.com/office/drawing/2014/main" id="{982AC49D-87BF-A4EA-B161-7E9BFA4AAEF4}"/>
                    </a:ext>
                  </a:extLst>
                </p:cNvPr>
                <p:cNvSpPr/>
                <p:nvPr/>
              </p:nvSpPr>
              <p:spPr>
                <a:xfrm>
                  <a:off x="10154923" y="3709411"/>
                  <a:ext cx="1015994" cy="109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2" h="22776" extrusionOk="0">
                      <a:moveTo>
                        <a:pt x="18013" y="1"/>
                      </a:moveTo>
                      <a:cubicBezTo>
                        <a:pt x="17713" y="268"/>
                        <a:pt x="17413" y="534"/>
                        <a:pt x="17146" y="835"/>
                      </a:cubicBezTo>
                      <a:cubicBezTo>
                        <a:pt x="13410" y="5104"/>
                        <a:pt x="9707" y="9407"/>
                        <a:pt x="6004" y="13677"/>
                      </a:cubicBezTo>
                      <a:cubicBezTo>
                        <a:pt x="5979" y="13675"/>
                        <a:pt x="5953" y="13674"/>
                        <a:pt x="5928" y="13674"/>
                      </a:cubicBezTo>
                      <a:cubicBezTo>
                        <a:pt x="5566" y="13674"/>
                        <a:pt x="5289" y="13894"/>
                        <a:pt x="5070" y="14144"/>
                      </a:cubicBezTo>
                      <a:cubicBezTo>
                        <a:pt x="3669" y="15745"/>
                        <a:pt x="2202" y="17313"/>
                        <a:pt x="867" y="18981"/>
                      </a:cubicBezTo>
                      <a:cubicBezTo>
                        <a:pt x="0" y="20082"/>
                        <a:pt x="134" y="21082"/>
                        <a:pt x="1201" y="22083"/>
                      </a:cubicBezTo>
                      <a:cubicBezTo>
                        <a:pt x="1725" y="22542"/>
                        <a:pt x="2226" y="22776"/>
                        <a:pt x="2730" y="22776"/>
                      </a:cubicBezTo>
                      <a:cubicBezTo>
                        <a:pt x="3251" y="22776"/>
                        <a:pt x="3777" y="22525"/>
                        <a:pt x="4337" y="22016"/>
                      </a:cubicBezTo>
                      <a:cubicBezTo>
                        <a:pt x="4670" y="21716"/>
                        <a:pt x="4970" y="21383"/>
                        <a:pt x="5170" y="20949"/>
                      </a:cubicBezTo>
                      <a:cubicBezTo>
                        <a:pt x="5271" y="20682"/>
                        <a:pt x="5237" y="20382"/>
                        <a:pt x="5037" y="20182"/>
                      </a:cubicBezTo>
                      <a:cubicBezTo>
                        <a:pt x="4337" y="19481"/>
                        <a:pt x="4670" y="18948"/>
                        <a:pt x="5170" y="18314"/>
                      </a:cubicBezTo>
                      <a:cubicBezTo>
                        <a:pt x="5492" y="17912"/>
                        <a:pt x="5813" y="17704"/>
                        <a:pt x="6171" y="17704"/>
                      </a:cubicBezTo>
                      <a:cubicBezTo>
                        <a:pt x="6408" y="17704"/>
                        <a:pt x="6660" y="17795"/>
                        <a:pt x="6938" y="17980"/>
                      </a:cubicBezTo>
                      <a:cubicBezTo>
                        <a:pt x="7030" y="18035"/>
                        <a:pt x="7152" y="18060"/>
                        <a:pt x="7277" y="18060"/>
                      </a:cubicBezTo>
                      <a:cubicBezTo>
                        <a:pt x="7379" y="18060"/>
                        <a:pt x="7482" y="18044"/>
                        <a:pt x="7572" y="18014"/>
                      </a:cubicBezTo>
                      <a:cubicBezTo>
                        <a:pt x="8339" y="17580"/>
                        <a:pt x="8773" y="16779"/>
                        <a:pt x="9407" y="16246"/>
                      </a:cubicBezTo>
                      <a:cubicBezTo>
                        <a:pt x="12976" y="12109"/>
                        <a:pt x="16545" y="8006"/>
                        <a:pt x="20148" y="3870"/>
                      </a:cubicBezTo>
                      <a:cubicBezTo>
                        <a:pt x="20481" y="3470"/>
                        <a:pt x="21082" y="3103"/>
                        <a:pt x="20782" y="2369"/>
                      </a:cubicBezTo>
                      <a:cubicBezTo>
                        <a:pt x="19848" y="1568"/>
                        <a:pt x="18914" y="801"/>
                        <a:pt x="18013" y="1"/>
                      </a:cubicBezTo>
                      <a:close/>
                    </a:path>
                  </a:pathLst>
                </a:custGeom>
                <a:solidFill>
                  <a:srgbClr val="F7F7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824;p88">
                  <a:extLst>
                    <a:ext uri="{FF2B5EF4-FFF2-40B4-BE49-F238E27FC236}">
                      <a16:creationId xmlns:a16="http://schemas.microsoft.com/office/drawing/2014/main" id="{C29D5D22-DFB1-A6A7-3206-BD01AF30364C}"/>
                    </a:ext>
                  </a:extLst>
                </p:cNvPr>
                <p:cNvSpPr/>
                <p:nvPr/>
              </p:nvSpPr>
              <p:spPr>
                <a:xfrm>
                  <a:off x="10593764" y="3813025"/>
                  <a:ext cx="625394" cy="701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7" h="14564" extrusionOk="0">
                      <a:moveTo>
                        <a:pt x="12340" y="1"/>
                      </a:moveTo>
                      <a:cubicBezTo>
                        <a:pt x="12125" y="1"/>
                        <a:pt x="11895" y="139"/>
                        <a:pt x="11676" y="219"/>
                      </a:cubicBezTo>
                      <a:cubicBezTo>
                        <a:pt x="11008" y="1020"/>
                        <a:pt x="10375" y="1854"/>
                        <a:pt x="9708" y="2654"/>
                      </a:cubicBezTo>
                      <a:cubicBezTo>
                        <a:pt x="6472" y="6390"/>
                        <a:pt x="3236" y="10126"/>
                        <a:pt x="1" y="13896"/>
                      </a:cubicBezTo>
                      <a:cubicBezTo>
                        <a:pt x="56" y="14309"/>
                        <a:pt x="225" y="14563"/>
                        <a:pt x="584" y="14563"/>
                      </a:cubicBezTo>
                      <a:cubicBezTo>
                        <a:pt x="659" y="14563"/>
                        <a:pt x="742" y="14552"/>
                        <a:pt x="835" y="14529"/>
                      </a:cubicBezTo>
                      <a:cubicBezTo>
                        <a:pt x="4671" y="10126"/>
                        <a:pt x="8507" y="5723"/>
                        <a:pt x="12343" y="1320"/>
                      </a:cubicBezTo>
                      <a:cubicBezTo>
                        <a:pt x="12610" y="1020"/>
                        <a:pt x="12977" y="686"/>
                        <a:pt x="12743" y="252"/>
                      </a:cubicBezTo>
                      <a:cubicBezTo>
                        <a:pt x="12622" y="64"/>
                        <a:pt x="12485" y="1"/>
                        <a:pt x="123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825;p88">
                  <a:extLst>
                    <a:ext uri="{FF2B5EF4-FFF2-40B4-BE49-F238E27FC236}">
                      <a16:creationId xmlns:a16="http://schemas.microsoft.com/office/drawing/2014/main" id="{5681ADE8-B759-1890-5B2C-EC2F58793845}"/>
                    </a:ext>
                  </a:extLst>
                </p:cNvPr>
                <p:cNvSpPr/>
                <p:nvPr/>
              </p:nvSpPr>
              <p:spPr>
                <a:xfrm>
                  <a:off x="10103454" y="4320299"/>
                  <a:ext cx="340866" cy="530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3" h="11009" extrusionOk="0">
                      <a:moveTo>
                        <a:pt x="6072" y="0"/>
                      </a:moveTo>
                      <a:cubicBezTo>
                        <a:pt x="4938" y="1768"/>
                        <a:pt x="3537" y="3370"/>
                        <a:pt x="2102" y="4937"/>
                      </a:cubicBezTo>
                      <a:cubicBezTo>
                        <a:pt x="1135" y="5971"/>
                        <a:pt x="1" y="7039"/>
                        <a:pt x="568" y="8707"/>
                      </a:cubicBezTo>
                      <a:cubicBezTo>
                        <a:pt x="1035" y="9174"/>
                        <a:pt x="1535" y="9674"/>
                        <a:pt x="2035" y="10108"/>
                      </a:cubicBezTo>
                      <a:cubicBezTo>
                        <a:pt x="2701" y="10709"/>
                        <a:pt x="3320" y="11009"/>
                        <a:pt x="3925" y="11009"/>
                      </a:cubicBezTo>
                      <a:cubicBezTo>
                        <a:pt x="4564" y="11009"/>
                        <a:pt x="5188" y="10675"/>
                        <a:pt x="5838" y="10008"/>
                      </a:cubicBezTo>
                      <a:cubicBezTo>
                        <a:pt x="6272" y="9607"/>
                        <a:pt x="6605" y="9107"/>
                        <a:pt x="6972" y="8673"/>
                      </a:cubicBezTo>
                      <a:cubicBezTo>
                        <a:pt x="7030" y="8124"/>
                        <a:pt x="6763" y="7926"/>
                        <a:pt x="6343" y="7926"/>
                      </a:cubicBezTo>
                      <a:cubicBezTo>
                        <a:pt x="6278" y="7926"/>
                        <a:pt x="6210" y="7931"/>
                        <a:pt x="6138" y="7939"/>
                      </a:cubicBezTo>
                      <a:cubicBezTo>
                        <a:pt x="5805" y="8306"/>
                        <a:pt x="5438" y="8673"/>
                        <a:pt x="5138" y="9040"/>
                      </a:cubicBezTo>
                      <a:cubicBezTo>
                        <a:pt x="4721" y="9557"/>
                        <a:pt x="4312" y="9791"/>
                        <a:pt x="3895" y="9791"/>
                      </a:cubicBezTo>
                      <a:cubicBezTo>
                        <a:pt x="3478" y="9791"/>
                        <a:pt x="3053" y="9557"/>
                        <a:pt x="2603" y="9140"/>
                      </a:cubicBezTo>
                      <a:cubicBezTo>
                        <a:pt x="1468" y="8106"/>
                        <a:pt x="1368" y="7639"/>
                        <a:pt x="2269" y="6538"/>
                      </a:cubicBezTo>
                      <a:cubicBezTo>
                        <a:pt x="3870" y="4704"/>
                        <a:pt x="5471" y="2836"/>
                        <a:pt x="7072" y="1001"/>
                      </a:cubicBezTo>
                      <a:cubicBezTo>
                        <a:pt x="6839" y="534"/>
                        <a:pt x="6539" y="201"/>
                        <a:pt x="6072" y="0"/>
                      </a:cubicBezTo>
                      <a:close/>
                    </a:path>
                  </a:pathLst>
                </a:custGeom>
                <a:solidFill>
                  <a:srgbClr val="66575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826;p88">
                  <a:extLst>
                    <a:ext uri="{FF2B5EF4-FFF2-40B4-BE49-F238E27FC236}">
                      <a16:creationId xmlns:a16="http://schemas.microsoft.com/office/drawing/2014/main" id="{872762A6-039D-E938-8BDC-DD9600B82461}"/>
                    </a:ext>
                  </a:extLst>
                </p:cNvPr>
                <p:cNvSpPr/>
                <p:nvPr/>
              </p:nvSpPr>
              <p:spPr>
                <a:xfrm>
                  <a:off x="10334970" y="4535575"/>
                  <a:ext cx="282938" cy="307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6375" extrusionOk="0">
                      <a:moveTo>
                        <a:pt x="2341" y="1"/>
                      </a:moveTo>
                      <a:cubicBezTo>
                        <a:pt x="1807" y="1"/>
                        <a:pt x="1333" y="401"/>
                        <a:pt x="901" y="1171"/>
                      </a:cubicBezTo>
                      <a:cubicBezTo>
                        <a:pt x="834" y="1304"/>
                        <a:pt x="734" y="1404"/>
                        <a:pt x="634" y="1471"/>
                      </a:cubicBezTo>
                      <a:cubicBezTo>
                        <a:pt x="0" y="2005"/>
                        <a:pt x="0" y="2472"/>
                        <a:pt x="767" y="2939"/>
                      </a:cubicBezTo>
                      <a:cubicBezTo>
                        <a:pt x="1001" y="3072"/>
                        <a:pt x="1134" y="3306"/>
                        <a:pt x="1334" y="3506"/>
                      </a:cubicBezTo>
                      <a:cubicBezTo>
                        <a:pt x="1668" y="3639"/>
                        <a:pt x="2002" y="3839"/>
                        <a:pt x="2168" y="4206"/>
                      </a:cubicBezTo>
                      <a:cubicBezTo>
                        <a:pt x="3136" y="4907"/>
                        <a:pt x="4103" y="5607"/>
                        <a:pt x="5170" y="6375"/>
                      </a:cubicBezTo>
                      <a:cubicBezTo>
                        <a:pt x="5271" y="5607"/>
                        <a:pt x="5337" y="5040"/>
                        <a:pt x="5437" y="4473"/>
                      </a:cubicBezTo>
                      <a:cubicBezTo>
                        <a:pt x="5604" y="3372"/>
                        <a:pt x="5871" y="2238"/>
                        <a:pt x="4637" y="1504"/>
                      </a:cubicBezTo>
                      <a:cubicBezTo>
                        <a:pt x="4603" y="904"/>
                        <a:pt x="4170" y="804"/>
                        <a:pt x="3703" y="737"/>
                      </a:cubicBezTo>
                      <a:cubicBezTo>
                        <a:pt x="3207" y="242"/>
                        <a:pt x="2756" y="1"/>
                        <a:pt x="2341" y="1"/>
                      </a:cubicBezTo>
                      <a:close/>
                    </a:path>
                  </a:pathLst>
                </a:custGeom>
                <a:solidFill>
                  <a:srgbClr val="9B74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827;p88">
                  <a:extLst>
                    <a:ext uri="{FF2B5EF4-FFF2-40B4-BE49-F238E27FC236}">
                      <a16:creationId xmlns:a16="http://schemas.microsoft.com/office/drawing/2014/main" id="{0A3997C6-5E04-43DE-D1A1-CBED9AAB5B1E}"/>
                    </a:ext>
                  </a:extLst>
                </p:cNvPr>
                <p:cNvSpPr/>
                <p:nvPr/>
              </p:nvSpPr>
              <p:spPr>
                <a:xfrm>
                  <a:off x="10513379" y="4482660"/>
                  <a:ext cx="120626" cy="125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03" extrusionOk="0">
                      <a:moveTo>
                        <a:pt x="1669" y="1"/>
                      </a:moveTo>
                      <a:cubicBezTo>
                        <a:pt x="1135" y="601"/>
                        <a:pt x="568" y="1235"/>
                        <a:pt x="1" y="1835"/>
                      </a:cubicBezTo>
                      <a:cubicBezTo>
                        <a:pt x="334" y="2069"/>
                        <a:pt x="635" y="2336"/>
                        <a:pt x="935" y="2602"/>
                      </a:cubicBezTo>
                      <a:cubicBezTo>
                        <a:pt x="1468" y="1935"/>
                        <a:pt x="2002" y="1268"/>
                        <a:pt x="2503" y="634"/>
                      </a:cubicBezTo>
                      <a:cubicBezTo>
                        <a:pt x="2236" y="401"/>
                        <a:pt x="1969" y="201"/>
                        <a:pt x="1669" y="1"/>
                      </a:cubicBezTo>
                      <a:close/>
                    </a:path>
                  </a:pathLst>
                </a:custGeom>
                <a:solidFill>
                  <a:srgbClr val="66575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9A7E6DD-70AE-0EB7-C139-83B4996A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91" y="1016156"/>
            <a:ext cx="4626414" cy="3469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2855;p117">
            <a:extLst>
              <a:ext uri="{FF2B5EF4-FFF2-40B4-BE49-F238E27FC236}">
                <a16:creationId xmlns:a16="http://schemas.microsoft.com/office/drawing/2014/main" id="{3D07D481-0EBA-2ACD-9CC2-4FF498286E19}"/>
              </a:ext>
            </a:extLst>
          </p:cNvPr>
          <p:cNvGrpSpPr/>
          <p:nvPr/>
        </p:nvGrpSpPr>
        <p:grpSpPr>
          <a:xfrm flipH="1">
            <a:off x="357197" y="741136"/>
            <a:ext cx="3703477" cy="3661228"/>
            <a:chOff x="5953300" y="2654859"/>
            <a:chExt cx="2040821" cy="2017539"/>
          </a:xfrm>
        </p:grpSpPr>
        <p:sp>
          <p:nvSpPr>
            <p:cNvPr id="17" name="Google Shape;2856;p117">
              <a:extLst>
                <a:ext uri="{FF2B5EF4-FFF2-40B4-BE49-F238E27FC236}">
                  <a16:creationId xmlns:a16="http://schemas.microsoft.com/office/drawing/2014/main" id="{D7657830-955C-5747-FD1C-46D35AEEF2F7}"/>
                </a:ext>
              </a:extLst>
            </p:cNvPr>
            <p:cNvSpPr/>
            <p:nvPr/>
          </p:nvSpPr>
          <p:spPr>
            <a:xfrm>
              <a:off x="7741193" y="4247753"/>
              <a:ext cx="45485" cy="35346"/>
            </a:xfrm>
            <a:custGeom>
              <a:avLst/>
              <a:gdLst/>
              <a:ahLst/>
              <a:cxnLst/>
              <a:rect l="l" t="t" r="r" b="b"/>
              <a:pathLst>
                <a:path w="3710" h="2883" extrusionOk="0">
                  <a:moveTo>
                    <a:pt x="1855" y="0"/>
                  </a:moveTo>
                  <a:cubicBezTo>
                    <a:pt x="0" y="0"/>
                    <a:pt x="0" y="2883"/>
                    <a:pt x="1855" y="2883"/>
                  </a:cubicBezTo>
                  <a:cubicBezTo>
                    <a:pt x="3709" y="2883"/>
                    <a:pt x="3709" y="0"/>
                    <a:pt x="1855" y="0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57;p117">
              <a:extLst>
                <a:ext uri="{FF2B5EF4-FFF2-40B4-BE49-F238E27FC236}">
                  <a16:creationId xmlns:a16="http://schemas.microsoft.com/office/drawing/2014/main" id="{7AEDF0BB-5F58-5C6D-79D2-EBB6BFA528F8}"/>
                </a:ext>
              </a:extLst>
            </p:cNvPr>
            <p:cNvSpPr/>
            <p:nvPr/>
          </p:nvSpPr>
          <p:spPr>
            <a:xfrm>
              <a:off x="7678205" y="4306744"/>
              <a:ext cx="39955" cy="42407"/>
            </a:xfrm>
            <a:custGeom>
              <a:avLst/>
              <a:gdLst/>
              <a:ahLst/>
              <a:cxnLst/>
              <a:rect l="l" t="t" r="r" b="b"/>
              <a:pathLst>
                <a:path w="3259" h="3459" extrusionOk="0">
                  <a:moveTo>
                    <a:pt x="852" y="0"/>
                  </a:moveTo>
                  <a:cubicBezTo>
                    <a:pt x="677" y="577"/>
                    <a:pt x="501" y="1128"/>
                    <a:pt x="351" y="1680"/>
                  </a:cubicBezTo>
                  <a:cubicBezTo>
                    <a:pt x="0" y="2757"/>
                    <a:pt x="902" y="3459"/>
                    <a:pt x="1755" y="3459"/>
                  </a:cubicBezTo>
                  <a:cubicBezTo>
                    <a:pt x="2331" y="3459"/>
                    <a:pt x="2907" y="3158"/>
                    <a:pt x="3133" y="2456"/>
                  </a:cubicBezTo>
                  <a:cubicBezTo>
                    <a:pt x="3183" y="2306"/>
                    <a:pt x="3208" y="2156"/>
                    <a:pt x="3258" y="2005"/>
                  </a:cubicBezTo>
                  <a:cubicBezTo>
                    <a:pt x="2456" y="1354"/>
                    <a:pt x="1654" y="702"/>
                    <a:pt x="852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58;p117">
              <a:extLst>
                <a:ext uri="{FF2B5EF4-FFF2-40B4-BE49-F238E27FC236}">
                  <a16:creationId xmlns:a16="http://schemas.microsoft.com/office/drawing/2014/main" id="{84CE3C4C-2E3A-AD94-4A57-B0DCE4141132}"/>
                </a:ext>
              </a:extLst>
            </p:cNvPr>
            <p:cNvSpPr/>
            <p:nvPr/>
          </p:nvSpPr>
          <p:spPr>
            <a:xfrm>
              <a:off x="5997543" y="4186604"/>
              <a:ext cx="49788" cy="57781"/>
            </a:xfrm>
            <a:custGeom>
              <a:avLst/>
              <a:gdLst/>
              <a:ahLst/>
              <a:cxnLst/>
              <a:rect l="l" t="t" r="r" b="b"/>
              <a:pathLst>
                <a:path w="4061" h="4713" extrusionOk="0">
                  <a:moveTo>
                    <a:pt x="1705" y="1"/>
                  </a:moveTo>
                  <a:cubicBezTo>
                    <a:pt x="1555" y="1"/>
                    <a:pt x="1429" y="26"/>
                    <a:pt x="1304" y="76"/>
                  </a:cubicBezTo>
                  <a:cubicBezTo>
                    <a:pt x="627" y="302"/>
                    <a:pt x="1" y="1078"/>
                    <a:pt x="301" y="1830"/>
                  </a:cubicBezTo>
                  <a:cubicBezTo>
                    <a:pt x="527" y="2432"/>
                    <a:pt x="778" y="3058"/>
                    <a:pt x="1003" y="3660"/>
                  </a:cubicBezTo>
                  <a:cubicBezTo>
                    <a:pt x="1229" y="4236"/>
                    <a:pt x="1755" y="4713"/>
                    <a:pt x="2382" y="4713"/>
                  </a:cubicBezTo>
                  <a:cubicBezTo>
                    <a:pt x="2507" y="4713"/>
                    <a:pt x="2632" y="4688"/>
                    <a:pt x="2758" y="4662"/>
                  </a:cubicBezTo>
                  <a:cubicBezTo>
                    <a:pt x="3434" y="4437"/>
                    <a:pt x="4061" y="3635"/>
                    <a:pt x="3760" y="2883"/>
                  </a:cubicBezTo>
                  <a:cubicBezTo>
                    <a:pt x="3535" y="2281"/>
                    <a:pt x="3309" y="1680"/>
                    <a:pt x="3058" y="1078"/>
                  </a:cubicBezTo>
                  <a:cubicBezTo>
                    <a:pt x="2858" y="502"/>
                    <a:pt x="2307" y="1"/>
                    <a:pt x="17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59;p117">
              <a:extLst>
                <a:ext uri="{FF2B5EF4-FFF2-40B4-BE49-F238E27FC236}">
                  <a16:creationId xmlns:a16="http://schemas.microsoft.com/office/drawing/2014/main" id="{2806E415-AF2B-AE98-8A4D-5F1E7C3ADFAA}"/>
                </a:ext>
              </a:extLst>
            </p:cNvPr>
            <p:cNvSpPr/>
            <p:nvPr/>
          </p:nvSpPr>
          <p:spPr>
            <a:xfrm>
              <a:off x="6030116" y="4284309"/>
              <a:ext cx="47949" cy="45497"/>
            </a:xfrm>
            <a:custGeom>
              <a:avLst/>
              <a:gdLst/>
              <a:ahLst/>
              <a:cxnLst/>
              <a:rect l="l" t="t" r="r" b="b"/>
              <a:pathLst>
                <a:path w="3911" h="3711" extrusionOk="0">
                  <a:moveTo>
                    <a:pt x="1680" y="1"/>
                  </a:moveTo>
                  <a:cubicBezTo>
                    <a:pt x="1429" y="1"/>
                    <a:pt x="1153" y="51"/>
                    <a:pt x="953" y="201"/>
                  </a:cubicBezTo>
                  <a:cubicBezTo>
                    <a:pt x="326" y="602"/>
                    <a:pt x="0" y="1479"/>
                    <a:pt x="426" y="2156"/>
                  </a:cubicBezTo>
                  <a:cubicBezTo>
                    <a:pt x="627" y="2432"/>
                    <a:pt x="802" y="2708"/>
                    <a:pt x="1003" y="2983"/>
                  </a:cubicBezTo>
                  <a:cubicBezTo>
                    <a:pt x="1203" y="3309"/>
                    <a:pt x="1479" y="3560"/>
                    <a:pt x="1855" y="3660"/>
                  </a:cubicBezTo>
                  <a:cubicBezTo>
                    <a:pt x="1955" y="3685"/>
                    <a:pt x="2106" y="3710"/>
                    <a:pt x="2231" y="3710"/>
                  </a:cubicBezTo>
                  <a:cubicBezTo>
                    <a:pt x="2482" y="3710"/>
                    <a:pt x="2757" y="3635"/>
                    <a:pt x="2958" y="3510"/>
                  </a:cubicBezTo>
                  <a:cubicBezTo>
                    <a:pt x="3584" y="3109"/>
                    <a:pt x="3910" y="2206"/>
                    <a:pt x="3484" y="1530"/>
                  </a:cubicBezTo>
                  <a:cubicBezTo>
                    <a:pt x="3284" y="1254"/>
                    <a:pt x="3108" y="978"/>
                    <a:pt x="2908" y="703"/>
                  </a:cubicBezTo>
                  <a:cubicBezTo>
                    <a:pt x="2707" y="402"/>
                    <a:pt x="2431" y="151"/>
                    <a:pt x="2056" y="51"/>
                  </a:cubicBezTo>
                  <a:cubicBezTo>
                    <a:pt x="1930" y="26"/>
                    <a:pt x="1805" y="1"/>
                    <a:pt x="1680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60;p117">
              <a:extLst>
                <a:ext uri="{FF2B5EF4-FFF2-40B4-BE49-F238E27FC236}">
                  <a16:creationId xmlns:a16="http://schemas.microsoft.com/office/drawing/2014/main" id="{FCE0A730-E98D-6D10-7490-F826ACE07CEC}"/>
                </a:ext>
              </a:extLst>
            </p:cNvPr>
            <p:cNvSpPr/>
            <p:nvPr/>
          </p:nvSpPr>
          <p:spPr>
            <a:xfrm>
              <a:off x="5986179" y="4335320"/>
              <a:ext cx="43646" cy="45485"/>
            </a:xfrm>
            <a:custGeom>
              <a:avLst/>
              <a:gdLst/>
              <a:ahLst/>
              <a:cxnLst/>
              <a:rect l="l" t="t" r="r" b="b"/>
              <a:pathLst>
                <a:path w="3560" h="3710" extrusionOk="0">
                  <a:moveTo>
                    <a:pt x="1604" y="0"/>
                  </a:moveTo>
                  <a:cubicBezTo>
                    <a:pt x="1479" y="0"/>
                    <a:pt x="1354" y="25"/>
                    <a:pt x="1254" y="75"/>
                  </a:cubicBezTo>
                  <a:cubicBezTo>
                    <a:pt x="552" y="301"/>
                    <a:pt x="0" y="1078"/>
                    <a:pt x="251" y="1830"/>
                  </a:cubicBezTo>
                  <a:cubicBezTo>
                    <a:pt x="351" y="2105"/>
                    <a:pt x="426" y="2381"/>
                    <a:pt x="527" y="2657"/>
                  </a:cubicBezTo>
                  <a:cubicBezTo>
                    <a:pt x="652" y="3033"/>
                    <a:pt x="853" y="3334"/>
                    <a:pt x="1203" y="3534"/>
                  </a:cubicBezTo>
                  <a:cubicBezTo>
                    <a:pt x="1404" y="3634"/>
                    <a:pt x="1680" y="3709"/>
                    <a:pt x="1930" y="3709"/>
                  </a:cubicBezTo>
                  <a:cubicBezTo>
                    <a:pt x="2056" y="3709"/>
                    <a:pt x="2181" y="3709"/>
                    <a:pt x="2306" y="3659"/>
                  </a:cubicBezTo>
                  <a:cubicBezTo>
                    <a:pt x="3008" y="3434"/>
                    <a:pt x="3559" y="2657"/>
                    <a:pt x="3309" y="1905"/>
                  </a:cubicBezTo>
                  <a:cubicBezTo>
                    <a:pt x="3208" y="1629"/>
                    <a:pt x="3108" y="1354"/>
                    <a:pt x="3033" y="1078"/>
                  </a:cubicBezTo>
                  <a:cubicBezTo>
                    <a:pt x="2908" y="702"/>
                    <a:pt x="2682" y="401"/>
                    <a:pt x="2356" y="201"/>
                  </a:cubicBezTo>
                  <a:cubicBezTo>
                    <a:pt x="2156" y="75"/>
                    <a:pt x="1880" y="0"/>
                    <a:pt x="16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61;p117">
              <a:extLst>
                <a:ext uri="{FF2B5EF4-FFF2-40B4-BE49-F238E27FC236}">
                  <a16:creationId xmlns:a16="http://schemas.microsoft.com/office/drawing/2014/main" id="{62A36C13-A70F-D0CB-215E-DC458675EAD4}"/>
                </a:ext>
              </a:extLst>
            </p:cNvPr>
            <p:cNvSpPr/>
            <p:nvPr/>
          </p:nvSpPr>
          <p:spPr>
            <a:xfrm>
              <a:off x="6065753" y="4221628"/>
              <a:ext cx="46416" cy="53785"/>
            </a:xfrm>
            <a:custGeom>
              <a:avLst/>
              <a:gdLst/>
              <a:ahLst/>
              <a:cxnLst/>
              <a:rect l="l" t="t" r="r" b="b"/>
              <a:pathLst>
                <a:path w="3786" h="4387" extrusionOk="0">
                  <a:moveTo>
                    <a:pt x="1555" y="1"/>
                  </a:moveTo>
                  <a:cubicBezTo>
                    <a:pt x="1279" y="1"/>
                    <a:pt x="1028" y="51"/>
                    <a:pt x="828" y="176"/>
                  </a:cubicBezTo>
                  <a:cubicBezTo>
                    <a:pt x="126" y="653"/>
                    <a:pt x="1" y="1404"/>
                    <a:pt x="326" y="2156"/>
                  </a:cubicBezTo>
                  <a:cubicBezTo>
                    <a:pt x="552" y="2658"/>
                    <a:pt x="778" y="3159"/>
                    <a:pt x="1003" y="3685"/>
                  </a:cubicBezTo>
                  <a:cubicBezTo>
                    <a:pt x="1204" y="4136"/>
                    <a:pt x="1730" y="4387"/>
                    <a:pt x="2256" y="4387"/>
                  </a:cubicBezTo>
                  <a:cubicBezTo>
                    <a:pt x="2507" y="4387"/>
                    <a:pt x="2758" y="4337"/>
                    <a:pt x="2958" y="4186"/>
                  </a:cubicBezTo>
                  <a:cubicBezTo>
                    <a:pt x="3660" y="3735"/>
                    <a:pt x="3785" y="2958"/>
                    <a:pt x="3459" y="2232"/>
                  </a:cubicBezTo>
                  <a:cubicBezTo>
                    <a:pt x="3259" y="1730"/>
                    <a:pt x="3033" y="1204"/>
                    <a:pt x="2808" y="703"/>
                  </a:cubicBezTo>
                  <a:cubicBezTo>
                    <a:pt x="2607" y="252"/>
                    <a:pt x="2056" y="1"/>
                    <a:pt x="155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62;p117">
              <a:extLst>
                <a:ext uri="{FF2B5EF4-FFF2-40B4-BE49-F238E27FC236}">
                  <a16:creationId xmlns:a16="http://schemas.microsoft.com/office/drawing/2014/main" id="{E3DA6235-E1A2-0E04-7C59-D30F2B151BB8}"/>
                </a:ext>
              </a:extLst>
            </p:cNvPr>
            <p:cNvSpPr/>
            <p:nvPr/>
          </p:nvSpPr>
          <p:spPr>
            <a:xfrm>
              <a:off x="6025200" y="4115942"/>
              <a:ext cx="39649" cy="41181"/>
            </a:xfrm>
            <a:custGeom>
              <a:avLst/>
              <a:gdLst/>
              <a:ahLst/>
              <a:cxnLst/>
              <a:rect l="l" t="t" r="r" b="b"/>
              <a:pathLst>
                <a:path w="3234" h="3359" extrusionOk="0">
                  <a:moveTo>
                    <a:pt x="1504" y="0"/>
                  </a:moveTo>
                  <a:cubicBezTo>
                    <a:pt x="1379" y="0"/>
                    <a:pt x="1254" y="25"/>
                    <a:pt x="1128" y="50"/>
                  </a:cubicBezTo>
                  <a:cubicBezTo>
                    <a:pt x="802" y="151"/>
                    <a:pt x="452" y="376"/>
                    <a:pt x="276" y="702"/>
                  </a:cubicBezTo>
                  <a:cubicBezTo>
                    <a:pt x="101" y="1028"/>
                    <a:pt x="0" y="1454"/>
                    <a:pt x="126" y="1805"/>
                  </a:cubicBezTo>
                  <a:cubicBezTo>
                    <a:pt x="201" y="1980"/>
                    <a:pt x="276" y="2131"/>
                    <a:pt x="326" y="2281"/>
                  </a:cubicBezTo>
                  <a:cubicBezTo>
                    <a:pt x="477" y="2657"/>
                    <a:pt x="652" y="2958"/>
                    <a:pt x="978" y="3158"/>
                  </a:cubicBezTo>
                  <a:cubicBezTo>
                    <a:pt x="1203" y="3284"/>
                    <a:pt x="1479" y="3359"/>
                    <a:pt x="1730" y="3359"/>
                  </a:cubicBezTo>
                  <a:cubicBezTo>
                    <a:pt x="1855" y="3359"/>
                    <a:pt x="1980" y="3334"/>
                    <a:pt x="2106" y="3309"/>
                  </a:cubicBezTo>
                  <a:cubicBezTo>
                    <a:pt x="2431" y="3183"/>
                    <a:pt x="2782" y="2958"/>
                    <a:pt x="2958" y="2632"/>
                  </a:cubicBezTo>
                  <a:cubicBezTo>
                    <a:pt x="3108" y="2306"/>
                    <a:pt x="3233" y="1880"/>
                    <a:pt x="3108" y="1529"/>
                  </a:cubicBezTo>
                  <a:cubicBezTo>
                    <a:pt x="3033" y="1379"/>
                    <a:pt x="2958" y="1203"/>
                    <a:pt x="2908" y="1053"/>
                  </a:cubicBezTo>
                  <a:cubicBezTo>
                    <a:pt x="2757" y="702"/>
                    <a:pt x="2582" y="401"/>
                    <a:pt x="2256" y="201"/>
                  </a:cubicBezTo>
                  <a:cubicBezTo>
                    <a:pt x="2030" y="76"/>
                    <a:pt x="1755" y="0"/>
                    <a:pt x="15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63;p117">
              <a:extLst>
                <a:ext uri="{FF2B5EF4-FFF2-40B4-BE49-F238E27FC236}">
                  <a16:creationId xmlns:a16="http://schemas.microsoft.com/office/drawing/2014/main" id="{8AF108EC-324C-5DEE-A01F-428D8986B1C0}"/>
                </a:ext>
              </a:extLst>
            </p:cNvPr>
            <p:cNvSpPr/>
            <p:nvPr/>
          </p:nvSpPr>
          <p:spPr>
            <a:xfrm>
              <a:off x="6394508" y="2732398"/>
              <a:ext cx="50413" cy="45791"/>
            </a:xfrm>
            <a:custGeom>
              <a:avLst/>
              <a:gdLst/>
              <a:ahLst/>
              <a:cxnLst/>
              <a:rect l="l" t="t" r="r" b="b"/>
              <a:pathLst>
                <a:path w="4112" h="3735" extrusionOk="0">
                  <a:moveTo>
                    <a:pt x="2607" y="1"/>
                  </a:moveTo>
                  <a:cubicBezTo>
                    <a:pt x="2257" y="1"/>
                    <a:pt x="1906" y="126"/>
                    <a:pt x="1630" y="402"/>
                  </a:cubicBezTo>
                  <a:cubicBezTo>
                    <a:pt x="1279" y="727"/>
                    <a:pt x="903" y="1078"/>
                    <a:pt x="552" y="1404"/>
                  </a:cubicBezTo>
                  <a:cubicBezTo>
                    <a:pt x="26" y="1905"/>
                    <a:pt x="1" y="2858"/>
                    <a:pt x="552" y="3334"/>
                  </a:cubicBezTo>
                  <a:cubicBezTo>
                    <a:pt x="828" y="3610"/>
                    <a:pt x="1179" y="3735"/>
                    <a:pt x="1530" y="3735"/>
                  </a:cubicBezTo>
                  <a:cubicBezTo>
                    <a:pt x="1855" y="3735"/>
                    <a:pt x="2206" y="3610"/>
                    <a:pt x="2482" y="3334"/>
                  </a:cubicBezTo>
                  <a:cubicBezTo>
                    <a:pt x="2858" y="3008"/>
                    <a:pt x="3209" y="2657"/>
                    <a:pt x="3560" y="2331"/>
                  </a:cubicBezTo>
                  <a:cubicBezTo>
                    <a:pt x="4086" y="1830"/>
                    <a:pt x="4111" y="878"/>
                    <a:pt x="3560" y="402"/>
                  </a:cubicBezTo>
                  <a:cubicBezTo>
                    <a:pt x="3284" y="126"/>
                    <a:pt x="2933" y="1"/>
                    <a:pt x="2607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64;p117">
              <a:extLst>
                <a:ext uri="{FF2B5EF4-FFF2-40B4-BE49-F238E27FC236}">
                  <a16:creationId xmlns:a16="http://schemas.microsoft.com/office/drawing/2014/main" id="{60A74528-F942-B870-3DC5-6D88F4E2C71E}"/>
                </a:ext>
              </a:extLst>
            </p:cNvPr>
            <p:cNvSpPr/>
            <p:nvPr/>
          </p:nvSpPr>
          <p:spPr>
            <a:xfrm>
              <a:off x="6459347" y="2738846"/>
              <a:ext cx="52853" cy="47949"/>
            </a:xfrm>
            <a:custGeom>
              <a:avLst/>
              <a:gdLst/>
              <a:ahLst/>
              <a:cxnLst/>
              <a:rect l="l" t="t" r="r" b="b"/>
              <a:pathLst>
                <a:path w="4311" h="3911" extrusionOk="0">
                  <a:moveTo>
                    <a:pt x="2832" y="1"/>
                  </a:moveTo>
                  <a:cubicBezTo>
                    <a:pt x="2607" y="1"/>
                    <a:pt x="2381" y="76"/>
                    <a:pt x="2206" y="226"/>
                  </a:cubicBezTo>
                  <a:cubicBezTo>
                    <a:pt x="1704" y="602"/>
                    <a:pt x="1228" y="978"/>
                    <a:pt x="727" y="1354"/>
                  </a:cubicBezTo>
                  <a:cubicBezTo>
                    <a:pt x="426" y="1580"/>
                    <a:pt x="201" y="1780"/>
                    <a:pt x="100" y="2156"/>
                  </a:cubicBezTo>
                  <a:cubicBezTo>
                    <a:pt x="0" y="2482"/>
                    <a:pt x="50" y="2933"/>
                    <a:pt x="251" y="3234"/>
                  </a:cubicBezTo>
                  <a:cubicBezTo>
                    <a:pt x="501" y="3610"/>
                    <a:pt x="1003" y="3911"/>
                    <a:pt x="1504" y="3911"/>
                  </a:cubicBezTo>
                  <a:cubicBezTo>
                    <a:pt x="1704" y="3911"/>
                    <a:pt x="1930" y="3861"/>
                    <a:pt x="2105" y="3710"/>
                  </a:cubicBezTo>
                  <a:cubicBezTo>
                    <a:pt x="2607" y="3334"/>
                    <a:pt x="3083" y="2958"/>
                    <a:pt x="3584" y="2582"/>
                  </a:cubicBezTo>
                  <a:cubicBezTo>
                    <a:pt x="3885" y="2357"/>
                    <a:pt x="4110" y="2131"/>
                    <a:pt x="4211" y="1755"/>
                  </a:cubicBezTo>
                  <a:cubicBezTo>
                    <a:pt x="4311" y="1429"/>
                    <a:pt x="4261" y="1003"/>
                    <a:pt x="4085" y="703"/>
                  </a:cubicBezTo>
                  <a:cubicBezTo>
                    <a:pt x="3835" y="327"/>
                    <a:pt x="3308" y="1"/>
                    <a:pt x="2832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65;p117">
              <a:extLst>
                <a:ext uri="{FF2B5EF4-FFF2-40B4-BE49-F238E27FC236}">
                  <a16:creationId xmlns:a16="http://schemas.microsoft.com/office/drawing/2014/main" id="{2A8FD6D1-C1B2-34DB-CF77-530F7B44F844}"/>
                </a:ext>
              </a:extLst>
            </p:cNvPr>
            <p:cNvSpPr/>
            <p:nvPr/>
          </p:nvSpPr>
          <p:spPr>
            <a:xfrm>
              <a:off x="6398198" y="2831329"/>
              <a:ext cx="22142" cy="6473"/>
            </a:xfrm>
            <a:custGeom>
              <a:avLst/>
              <a:gdLst/>
              <a:ahLst/>
              <a:cxnLst/>
              <a:rect l="l" t="t" r="r" b="b"/>
              <a:pathLst>
                <a:path w="1806" h="528" extrusionOk="0">
                  <a:moveTo>
                    <a:pt x="1805" y="1"/>
                  </a:moveTo>
                  <a:cubicBezTo>
                    <a:pt x="1204" y="101"/>
                    <a:pt x="602" y="201"/>
                    <a:pt x="1" y="327"/>
                  </a:cubicBezTo>
                  <a:cubicBezTo>
                    <a:pt x="226" y="452"/>
                    <a:pt x="502" y="527"/>
                    <a:pt x="778" y="527"/>
                  </a:cubicBezTo>
                  <a:cubicBezTo>
                    <a:pt x="1128" y="527"/>
                    <a:pt x="1454" y="427"/>
                    <a:pt x="1680" y="151"/>
                  </a:cubicBezTo>
                  <a:cubicBezTo>
                    <a:pt x="1730" y="101"/>
                    <a:pt x="1755" y="51"/>
                    <a:pt x="1805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66;p117">
              <a:extLst>
                <a:ext uri="{FF2B5EF4-FFF2-40B4-BE49-F238E27FC236}">
                  <a16:creationId xmlns:a16="http://schemas.microsoft.com/office/drawing/2014/main" id="{DC755859-4B19-9117-CDCB-918CE38D4E6A}"/>
                </a:ext>
              </a:extLst>
            </p:cNvPr>
            <p:cNvSpPr/>
            <p:nvPr/>
          </p:nvSpPr>
          <p:spPr>
            <a:xfrm>
              <a:off x="6390205" y="2795385"/>
              <a:ext cx="41194" cy="39955"/>
            </a:xfrm>
            <a:custGeom>
              <a:avLst/>
              <a:gdLst/>
              <a:ahLst/>
              <a:cxnLst/>
              <a:rect l="l" t="t" r="r" b="b"/>
              <a:pathLst>
                <a:path w="3360" h="3259" extrusionOk="0">
                  <a:moveTo>
                    <a:pt x="1906" y="0"/>
                  </a:moveTo>
                  <a:cubicBezTo>
                    <a:pt x="1580" y="0"/>
                    <a:pt x="1229" y="126"/>
                    <a:pt x="1003" y="401"/>
                  </a:cubicBezTo>
                  <a:cubicBezTo>
                    <a:pt x="803" y="652"/>
                    <a:pt x="602" y="878"/>
                    <a:pt x="402" y="1128"/>
                  </a:cubicBezTo>
                  <a:cubicBezTo>
                    <a:pt x="151" y="1429"/>
                    <a:pt x="1" y="1730"/>
                    <a:pt x="1" y="2106"/>
                  </a:cubicBezTo>
                  <a:cubicBezTo>
                    <a:pt x="1" y="2432"/>
                    <a:pt x="151" y="2833"/>
                    <a:pt x="402" y="3083"/>
                  </a:cubicBezTo>
                  <a:cubicBezTo>
                    <a:pt x="477" y="3133"/>
                    <a:pt x="552" y="3208"/>
                    <a:pt x="653" y="3259"/>
                  </a:cubicBezTo>
                  <a:cubicBezTo>
                    <a:pt x="1254" y="3133"/>
                    <a:pt x="1856" y="3033"/>
                    <a:pt x="2457" y="2933"/>
                  </a:cubicBezTo>
                  <a:lnTo>
                    <a:pt x="2958" y="2331"/>
                  </a:lnTo>
                  <a:cubicBezTo>
                    <a:pt x="3184" y="2056"/>
                    <a:pt x="3359" y="1755"/>
                    <a:pt x="3359" y="1379"/>
                  </a:cubicBezTo>
                  <a:cubicBezTo>
                    <a:pt x="3359" y="1028"/>
                    <a:pt x="3209" y="627"/>
                    <a:pt x="2958" y="401"/>
                  </a:cubicBezTo>
                  <a:cubicBezTo>
                    <a:pt x="2683" y="151"/>
                    <a:pt x="2282" y="0"/>
                    <a:pt x="1906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67;p117">
              <a:extLst>
                <a:ext uri="{FF2B5EF4-FFF2-40B4-BE49-F238E27FC236}">
                  <a16:creationId xmlns:a16="http://schemas.microsoft.com/office/drawing/2014/main" id="{F0998703-43FD-C605-1001-B4154D20CE1F}"/>
                </a:ext>
              </a:extLst>
            </p:cNvPr>
            <p:cNvSpPr/>
            <p:nvPr/>
          </p:nvSpPr>
          <p:spPr>
            <a:xfrm>
              <a:off x="6329681" y="2768342"/>
              <a:ext cx="43033" cy="39968"/>
            </a:xfrm>
            <a:custGeom>
              <a:avLst/>
              <a:gdLst/>
              <a:ahLst/>
              <a:cxnLst/>
              <a:rect l="l" t="t" r="r" b="b"/>
              <a:pathLst>
                <a:path w="3510" h="3260" extrusionOk="0">
                  <a:moveTo>
                    <a:pt x="2056" y="1"/>
                  </a:moveTo>
                  <a:cubicBezTo>
                    <a:pt x="1830" y="1"/>
                    <a:pt x="1605" y="76"/>
                    <a:pt x="1404" y="201"/>
                  </a:cubicBezTo>
                  <a:cubicBezTo>
                    <a:pt x="1179" y="377"/>
                    <a:pt x="953" y="527"/>
                    <a:pt x="727" y="678"/>
                  </a:cubicBezTo>
                  <a:cubicBezTo>
                    <a:pt x="427" y="903"/>
                    <a:pt x="201" y="1154"/>
                    <a:pt x="101" y="1505"/>
                  </a:cubicBezTo>
                  <a:cubicBezTo>
                    <a:pt x="1" y="1831"/>
                    <a:pt x="51" y="2282"/>
                    <a:pt x="226" y="2557"/>
                  </a:cubicBezTo>
                  <a:cubicBezTo>
                    <a:pt x="502" y="2958"/>
                    <a:pt x="978" y="3259"/>
                    <a:pt x="1479" y="3259"/>
                  </a:cubicBezTo>
                  <a:cubicBezTo>
                    <a:pt x="1680" y="3259"/>
                    <a:pt x="1905" y="3184"/>
                    <a:pt x="2106" y="3059"/>
                  </a:cubicBezTo>
                  <a:cubicBezTo>
                    <a:pt x="2331" y="2883"/>
                    <a:pt x="2557" y="2733"/>
                    <a:pt x="2808" y="2582"/>
                  </a:cubicBezTo>
                  <a:cubicBezTo>
                    <a:pt x="3083" y="2357"/>
                    <a:pt x="3334" y="2106"/>
                    <a:pt x="3434" y="1755"/>
                  </a:cubicBezTo>
                  <a:cubicBezTo>
                    <a:pt x="3509" y="1430"/>
                    <a:pt x="3484" y="978"/>
                    <a:pt x="3284" y="703"/>
                  </a:cubicBezTo>
                  <a:cubicBezTo>
                    <a:pt x="3033" y="302"/>
                    <a:pt x="2532" y="1"/>
                    <a:pt x="2056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68;p117">
              <a:extLst>
                <a:ext uri="{FF2B5EF4-FFF2-40B4-BE49-F238E27FC236}">
                  <a16:creationId xmlns:a16="http://schemas.microsoft.com/office/drawing/2014/main" id="{C46E5254-34D1-50C8-2AEE-0F3258789ED2}"/>
                </a:ext>
              </a:extLst>
            </p:cNvPr>
            <p:cNvSpPr/>
            <p:nvPr/>
          </p:nvSpPr>
          <p:spPr>
            <a:xfrm>
              <a:off x="6449515" y="2825494"/>
              <a:ext cx="48562" cy="13229"/>
            </a:xfrm>
            <a:custGeom>
              <a:avLst/>
              <a:gdLst/>
              <a:ahLst/>
              <a:cxnLst/>
              <a:rect l="l" t="t" r="r" b="b"/>
              <a:pathLst>
                <a:path w="3961" h="1079" extrusionOk="0">
                  <a:moveTo>
                    <a:pt x="3960" y="1"/>
                  </a:moveTo>
                  <a:cubicBezTo>
                    <a:pt x="2757" y="26"/>
                    <a:pt x="1554" y="76"/>
                    <a:pt x="376" y="176"/>
                  </a:cubicBezTo>
                  <a:cubicBezTo>
                    <a:pt x="125" y="402"/>
                    <a:pt x="0" y="727"/>
                    <a:pt x="0" y="1078"/>
                  </a:cubicBezTo>
                  <a:lnTo>
                    <a:pt x="3860" y="652"/>
                  </a:lnTo>
                  <a:cubicBezTo>
                    <a:pt x="3935" y="452"/>
                    <a:pt x="3960" y="226"/>
                    <a:pt x="3960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69;p117">
              <a:extLst>
                <a:ext uri="{FF2B5EF4-FFF2-40B4-BE49-F238E27FC236}">
                  <a16:creationId xmlns:a16="http://schemas.microsoft.com/office/drawing/2014/main" id="{B412D57F-1064-C830-F38B-96946E3FCDB5}"/>
                </a:ext>
              </a:extLst>
            </p:cNvPr>
            <p:cNvSpPr/>
            <p:nvPr/>
          </p:nvSpPr>
          <p:spPr>
            <a:xfrm>
              <a:off x="6454124" y="2809827"/>
              <a:ext cx="43952" cy="17838"/>
            </a:xfrm>
            <a:custGeom>
              <a:avLst/>
              <a:gdLst/>
              <a:ahLst/>
              <a:cxnLst/>
              <a:rect l="l" t="t" r="r" b="b"/>
              <a:pathLst>
                <a:path w="3585" h="1455" extrusionOk="0">
                  <a:moveTo>
                    <a:pt x="2231" y="0"/>
                  </a:moveTo>
                  <a:cubicBezTo>
                    <a:pt x="1880" y="0"/>
                    <a:pt x="1529" y="126"/>
                    <a:pt x="1228" y="401"/>
                  </a:cubicBezTo>
                  <a:cubicBezTo>
                    <a:pt x="827" y="727"/>
                    <a:pt x="426" y="1078"/>
                    <a:pt x="25" y="1429"/>
                  </a:cubicBezTo>
                  <a:cubicBezTo>
                    <a:pt x="0" y="1429"/>
                    <a:pt x="0" y="1429"/>
                    <a:pt x="0" y="1454"/>
                  </a:cubicBezTo>
                  <a:cubicBezTo>
                    <a:pt x="1178" y="1354"/>
                    <a:pt x="2381" y="1304"/>
                    <a:pt x="3584" y="1279"/>
                  </a:cubicBezTo>
                  <a:cubicBezTo>
                    <a:pt x="3559" y="928"/>
                    <a:pt x="3409" y="602"/>
                    <a:pt x="3183" y="401"/>
                  </a:cubicBezTo>
                  <a:cubicBezTo>
                    <a:pt x="2882" y="126"/>
                    <a:pt x="2556" y="0"/>
                    <a:pt x="2231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70;p117">
              <a:extLst>
                <a:ext uri="{FF2B5EF4-FFF2-40B4-BE49-F238E27FC236}">
                  <a16:creationId xmlns:a16="http://schemas.microsoft.com/office/drawing/2014/main" id="{8E5F6C45-6826-0715-DF00-61C978A2DCA9}"/>
                </a:ext>
              </a:extLst>
            </p:cNvPr>
            <p:cNvSpPr/>
            <p:nvPr/>
          </p:nvSpPr>
          <p:spPr>
            <a:xfrm>
              <a:off x="6545063" y="2743456"/>
              <a:ext cx="38423" cy="37503"/>
            </a:xfrm>
            <a:custGeom>
              <a:avLst/>
              <a:gdLst/>
              <a:ahLst/>
              <a:cxnLst/>
              <a:rect l="l" t="t" r="r" b="b"/>
              <a:pathLst>
                <a:path w="3134" h="3059" extrusionOk="0">
                  <a:moveTo>
                    <a:pt x="1780" y="1"/>
                  </a:moveTo>
                  <a:cubicBezTo>
                    <a:pt x="1379" y="26"/>
                    <a:pt x="1103" y="151"/>
                    <a:pt x="803" y="402"/>
                  </a:cubicBezTo>
                  <a:cubicBezTo>
                    <a:pt x="677" y="502"/>
                    <a:pt x="552" y="602"/>
                    <a:pt x="402" y="703"/>
                  </a:cubicBezTo>
                  <a:cubicBezTo>
                    <a:pt x="151" y="903"/>
                    <a:pt x="1" y="1354"/>
                    <a:pt x="1" y="1680"/>
                  </a:cubicBezTo>
                  <a:cubicBezTo>
                    <a:pt x="1" y="2006"/>
                    <a:pt x="151" y="2407"/>
                    <a:pt x="402" y="2658"/>
                  </a:cubicBezTo>
                  <a:cubicBezTo>
                    <a:pt x="652" y="2883"/>
                    <a:pt x="978" y="3059"/>
                    <a:pt x="1329" y="3059"/>
                  </a:cubicBezTo>
                  <a:lnTo>
                    <a:pt x="1379" y="3059"/>
                  </a:lnTo>
                  <a:cubicBezTo>
                    <a:pt x="1780" y="3033"/>
                    <a:pt x="2056" y="2883"/>
                    <a:pt x="2357" y="2658"/>
                  </a:cubicBezTo>
                  <a:cubicBezTo>
                    <a:pt x="2482" y="2532"/>
                    <a:pt x="2607" y="2432"/>
                    <a:pt x="2732" y="2332"/>
                  </a:cubicBezTo>
                  <a:cubicBezTo>
                    <a:pt x="2983" y="2131"/>
                    <a:pt x="3133" y="1680"/>
                    <a:pt x="3133" y="1379"/>
                  </a:cubicBezTo>
                  <a:cubicBezTo>
                    <a:pt x="3133" y="1028"/>
                    <a:pt x="2983" y="627"/>
                    <a:pt x="2732" y="402"/>
                  </a:cubicBezTo>
                  <a:cubicBezTo>
                    <a:pt x="2482" y="176"/>
                    <a:pt x="2156" y="1"/>
                    <a:pt x="18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1;p117">
              <a:extLst>
                <a:ext uri="{FF2B5EF4-FFF2-40B4-BE49-F238E27FC236}">
                  <a16:creationId xmlns:a16="http://schemas.microsoft.com/office/drawing/2014/main" id="{4DE82478-96CB-147F-AA8D-2EA3023F83DA}"/>
                </a:ext>
              </a:extLst>
            </p:cNvPr>
            <p:cNvSpPr/>
            <p:nvPr/>
          </p:nvSpPr>
          <p:spPr>
            <a:xfrm>
              <a:off x="7434995" y="4046433"/>
              <a:ext cx="89290" cy="162935"/>
            </a:xfrm>
            <a:custGeom>
              <a:avLst/>
              <a:gdLst/>
              <a:ahLst/>
              <a:cxnLst/>
              <a:rect l="l" t="t" r="r" b="b"/>
              <a:pathLst>
                <a:path w="7283" h="13290" extrusionOk="0">
                  <a:moveTo>
                    <a:pt x="3263" y="0"/>
                  </a:moveTo>
                  <a:cubicBezTo>
                    <a:pt x="0" y="0"/>
                    <a:pt x="2872" y="13289"/>
                    <a:pt x="2872" y="13289"/>
                  </a:cubicBezTo>
                  <a:cubicBezTo>
                    <a:pt x="2872" y="13289"/>
                    <a:pt x="7283" y="833"/>
                    <a:pt x="3548" y="31"/>
                  </a:cubicBezTo>
                  <a:cubicBezTo>
                    <a:pt x="3448" y="10"/>
                    <a:pt x="3353" y="0"/>
                    <a:pt x="3263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2;p117">
              <a:extLst>
                <a:ext uri="{FF2B5EF4-FFF2-40B4-BE49-F238E27FC236}">
                  <a16:creationId xmlns:a16="http://schemas.microsoft.com/office/drawing/2014/main" id="{F9379703-F84E-F036-EB22-6BDFFF6F975D}"/>
                </a:ext>
              </a:extLst>
            </p:cNvPr>
            <p:cNvSpPr/>
            <p:nvPr/>
          </p:nvSpPr>
          <p:spPr>
            <a:xfrm>
              <a:off x="5977573" y="3574565"/>
              <a:ext cx="107250" cy="152723"/>
            </a:xfrm>
            <a:custGeom>
              <a:avLst/>
              <a:gdLst/>
              <a:ahLst/>
              <a:cxnLst/>
              <a:rect l="l" t="t" r="r" b="b"/>
              <a:pathLst>
                <a:path w="8748" h="12457" extrusionOk="0">
                  <a:moveTo>
                    <a:pt x="4736" y="0"/>
                  </a:moveTo>
                  <a:cubicBezTo>
                    <a:pt x="1215" y="0"/>
                    <a:pt x="1" y="12457"/>
                    <a:pt x="1" y="12457"/>
                  </a:cubicBezTo>
                  <a:cubicBezTo>
                    <a:pt x="1" y="12457"/>
                    <a:pt x="8748" y="702"/>
                    <a:pt x="5013" y="26"/>
                  </a:cubicBezTo>
                  <a:cubicBezTo>
                    <a:pt x="4919" y="9"/>
                    <a:pt x="4827" y="0"/>
                    <a:pt x="473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73;p117">
              <a:extLst>
                <a:ext uri="{FF2B5EF4-FFF2-40B4-BE49-F238E27FC236}">
                  <a16:creationId xmlns:a16="http://schemas.microsoft.com/office/drawing/2014/main" id="{D9A650BC-905C-FD5D-FE78-E10A5A5CC8B8}"/>
                </a:ext>
              </a:extLst>
            </p:cNvPr>
            <p:cNvSpPr/>
            <p:nvPr/>
          </p:nvSpPr>
          <p:spPr>
            <a:xfrm>
              <a:off x="6017820" y="3650940"/>
              <a:ext cx="113405" cy="150712"/>
            </a:xfrm>
            <a:custGeom>
              <a:avLst/>
              <a:gdLst/>
              <a:ahLst/>
              <a:cxnLst/>
              <a:rect l="l" t="t" r="r" b="b"/>
              <a:pathLst>
                <a:path w="9250" h="12293" extrusionOk="0">
                  <a:moveTo>
                    <a:pt x="5238" y="1"/>
                  </a:moveTo>
                  <a:cubicBezTo>
                    <a:pt x="1747" y="1"/>
                    <a:pt x="1" y="12292"/>
                    <a:pt x="1" y="12292"/>
                  </a:cubicBezTo>
                  <a:cubicBezTo>
                    <a:pt x="1" y="12292"/>
                    <a:pt x="9249" y="838"/>
                    <a:pt x="5565" y="36"/>
                  </a:cubicBezTo>
                  <a:cubicBezTo>
                    <a:pt x="5454" y="13"/>
                    <a:pt x="5345" y="1"/>
                    <a:pt x="523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74;p117">
              <a:extLst>
                <a:ext uri="{FF2B5EF4-FFF2-40B4-BE49-F238E27FC236}">
                  <a16:creationId xmlns:a16="http://schemas.microsoft.com/office/drawing/2014/main" id="{FC735D83-5AC5-5DE6-E7B2-E9B92BB4AD20}"/>
                </a:ext>
              </a:extLst>
            </p:cNvPr>
            <p:cNvSpPr/>
            <p:nvPr/>
          </p:nvSpPr>
          <p:spPr>
            <a:xfrm>
              <a:off x="6065447" y="3723465"/>
              <a:ext cx="94647" cy="156536"/>
            </a:xfrm>
            <a:custGeom>
              <a:avLst/>
              <a:gdLst/>
              <a:ahLst/>
              <a:cxnLst/>
              <a:rect l="l" t="t" r="r" b="b"/>
              <a:pathLst>
                <a:path w="7720" h="12768" extrusionOk="0">
                  <a:moveTo>
                    <a:pt x="3759" y="0"/>
                  </a:moveTo>
                  <a:cubicBezTo>
                    <a:pt x="171" y="0"/>
                    <a:pt x="1" y="12767"/>
                    <a:pt x="1" y="12767"/>
                  </a:cubicBezTo>
                  <a:cubicBezTo>
                    <a:pt x="1" y="12767"/>
                    <a:pt x="7720" y="436"/>
                    <a:pt x="3935" y="10"/>
                  </a:cubicBezTo>
                  <a:cubicBezTo>
                    <a:pt x="3876" y="3"/>
                    <a:pt x="3817" y="0"/>
                    <a:pt x="375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75;p117">
              <a:extLst>
                <a:ext uri="{FF2B5EF4-FFF2-40B4-BE49-F238E27FC236}">
                  <a16:creationId xmlns:a16="http://schemas.microsoft.com/office/drawing/2014/main" id="{5C6D1ADF-3D45-2681-5645-E2BD8F2131DF}"/>
                </a:ext>
              </a:extLst>
            </p:cNvPr>
            <p:cNvSpPr/>
            <p:nvPr/>
          </p:nvSpPr>
          <p:spPr>
            <a:xfrm>
              <a:off x="6121986" y="3801458"/>
              <a:ext cx="98337" cy="155653"/>
            </a:xfrm>
            <a:custGeom>
              <a:avLst/>
              <a:gdLst/>
              <a:ahLst/>
              <a:cxnLst/>
              <a:rect l="l" t="t" r="r" b="b"/>
              <a:pathLst>
                <a:path w="8021" h="12696" extrusionOk="0">
                  <a:moveTo>
                    <a:pt x="4052" y="0"/>
                  </a:moveTo>
                  <a:cubicBezTo>
                    <a:pt x="459" y="0"/>
                    <a:pt x="0" y="12696"/>
                    <a:pt x="0" y="12696"/>
                  </a:cubicBezTo>
                  <a:cubicBezTo>
                    <a:pt x="0" y="12696"/>
                    <a:pt x="8020" y="515"/>
                    <a:pt x="4261" y="14"/>
                  </a:cubicBezTo>
                  <a:cubicBezTo>
                    <a:pt x="4190" y="5"/>
                    <a:pt x="4121" y="0"/>
                    <a:pt x="405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76;p117">
              <a:extLst>
                <a:ext uri="{FF2B5EF4-FFF2-40B4-BE49-F238E27FC236}">
                  <a16:creationId xmlns:a16="http://schemas.microsoft.com/office/drawing/2014/main" id="{B1D615CB-C52A-7EB5-7CE2-BF889FC51B7B}"/>
                </a:ext>
              </a:extLst>
            </p:cNvPr>
            <p:cNvSpPr/>
            <p:nvPr/>
          </p:nvSpPr>
          <p:spPr>
            <a:xfrm>
              <a:off x="5999394" y="3973993"/>
              <a:ext cx="180369" cy="65150"/>
            </a:xfrm>
            <a:custGeom>
              <a:avLst/>
              <a:gdLst/>
              <a:ahLst/>
              <a:cxnLst/>
              <a:rect l="l" t="t" r="r" b="b"/>
              <a:pathLst>
                <a:path w="14712" h="5314" extrusionOk="0">
                  <a:moveTo>
                    <a:pt x="2172" y="0"/>
                  </a:moveTo>
                  <a:cubicBezTo>
                    <a:pt x="1408" y="0"/>
                    <a:pt x="888" y="242"/>
                    <a:pt x="752" y="827"/>
                  </a:cubicBezTo>
                  <a:cubicBezTo>
                    <a:pt x="0" y="4161"/>
                    <a:pt x="14712" y="5314"/>
                    <a:pt x="14712" y="5314"/>
                  </a:cubicBezTo>
                  <a:cubicBezTo>
                    <a:pt x="14712" y="5314"/>
                    <a:pt x="5754" y="0"/>
                    <a:pt x="217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77;p117">
              <a:extLst>
                <a:ext uri="{FF2B5EF4-FFF2-40B4-BE49-F238E27FC236}">
                  <a16:creationId xmlns:a16="http://schemas.microsoft.com/office/drawing/2014/main" id="{1A0D6CE5-F0D7-9822-E8FB-8F80CB86AE1A}"/>
                </a:ext>
              </a:extLst>
            </p:cNvPr>
            <p:cNvSpPr/>
            <p:nvPr/>
          </p:nvSpPr>
          <p:spPr>
            <a:xfrm>
              <a:off x="6162650" y="3871053"/>
              <a:ext cx="93311" cy="159797"/>
            </a:xfrm>
            <a:custGeom>
              <a:avLst/>
              <a:gdLst/>
              <a:ahLst/>
              <a:cxnLst/>
              <a:rect l="l" t="t" r="r" b="b"/>
              <a:pathLst>
                <a:path w="7611" h="13034" extrusionOk="0">
                  <a:moveTo>
                    <a:pt x="3758" y="1"/>
                  </a:moveTo>
                  <a:cubicBezTo>
                    <a:pt x="1" y="1"/>
                    <a:pt x="1220" y="13034"/>
                    <a:pt x="1220" y="13034"/>
                  </a:cubicBezTo>
                  <a:cubicBezTo>
                    <a:pt x="1220" y="13034"/>
                    <a:pt x="7611" y="127"/>
                    <a:pt x="3801" y="1"/>
                  </a:cubicBezTo>
                  <a:cubicBezTo>
                    <a:pt x="3787" y="1"/>
                    <a:pt x="3772" y="1"/>
                    <a:pt x="375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78;p117">
              <a:extLst>
                <a:ext uri="{FF2B5EF4-FFF2-40B4-BE49-F238E27FC236}">
                  <a16:creationId xmlns:a16="http://schemas.microsoft.com/office/drawing/2014/main" id="{F62F2BC4-5869-1565-6642-39C3939AF249}"/>
                </a:ext>
              </a:extLst>
            </p:cNvPr>
            <p:cNvSpPr/>
            <p:nvPr/>
          </p:nvSpPr>
          <p:spPr>
            <a:xfrm>
              <a:off x="7348825" y="2840131"/>
              <a:ext cx="125383" cy="152527"/>
            </a:xfrm>
            <a:custGeom>
              <a:avLst/>
              <a:gdLst/>
              <a:ahLst/>
              <a:cxnLst/>
              <a:rect l="l" t="t" r="r" b="b"/>
              <a:pathLst>
                <a:path w="10227" h="12441" extrusionOk="0">
                  <a:moveTo>
                    <a:pt x="6741" y="0"/>
                  </a:moveTo>
                  <a:cubicBezTo>
                    <a:pt x="3862" y="0"/>
                    <a:pt x="1" y="12441"/>
                    <a:pt x="1" y="12441"/>
                  </a:cubicBezTo>
                  <a:cubicBezTo>
                    <a:pt x="1" y="12441"/>
                    <a:pt x="10227" y="2140"/>
                    <a:pt x="7319" y="185"/>
                  </a:cubicBezTo>
                  <a:cubicBezTo>
                    <a:pt x="7132" y="59"/>
                    <a:pt x="6939" y="0"/>
                    <a:pt x="674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79;p117">
              <a:extLst>
                <a:ext uri="{FF2B5EF4-FFF2-40B4-BE49-F238E27FC236}">
                  <a16:creationId xmlns:a16="http://schemas.microsoft.com/office/drawing/2014/main" id="{4F6F28E4-9DB3-1378-EACE-B8BB61D27E4A}"/>
                </a:ext>
              </a:extLst>
            </p:cNvPr>
            <p:cNvSpPr/>
            <p:nvPr/>
          </p:nvSpPr>
          <p:spPr>
            <a:xfrm>
              <a:off x="7355592" y="2921213"/>
              <a:ext cx="120454" cy="155015"/>
            </a:xfrm>
            <a:custGeom>
              <a:avLst/>
              <a:gdLst/>
              <a:ahLst/>
              <a:cxnLst/>
              <a:rect l="l" t="t" r="r" b="b"/>
              <a:pathLst>
                <a:path w="9825" h="12644" extrusionOk="0">
                  <a:moveTo>
                    <a:pt x="6292" y="1"/>
                  </a:moveTo>
                  <a:cubicBezTo>
                    <a:pt x="3388" y="1"/>
                    <a:pt x="0" y="12644"/>
                    <a:pt x="0" y="12644"/>
                  </a:cubicBezTo>
                  <a:cubicBezTo>
                    <a:pt x="0" y="12644"/>
                    <a:pt x="9825" y="2017"/>
                    <a:pt x="6842" y="163"/>
                  </a:cubicBezTo>
                  <a:cubicBezTo>
                    <a:pt x="6662" y="53"/>
                    <a:pt x="6478" y="1"/>
                    <a:pt x="629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80;p117">
              <a:extLst>
                <a:ext uri="{FF2B5EF4-FFF2-40B4-BE49-F238E27FC236}">
                  <a16:creationId xmlns:a16="http://schemas.microsoft.com/office/drawing/2014/main" id="{8D2624B0-5FCA-2595-5A18-D515CCC491CF}"/>
                </a:ext>
              </a:extLst>
            </p:cNvPr>
            <p:cNvSpPr/>
            <p:nvPr/>
          </p:nvSpPr>
          <p:spPr>
            <a:xfrm>
              <a:off x="7178312" y="2972297"/>
              <a:ext cx="172694" cy="96866"/>
            </a:xfrm>
            <a:custGeom>
              <a:avLst/>
              <a:gdLst/>
              <a:ahLst/>
              <a:cxnLst/>
              <a:rect l="l" t="t" r="r" b="b"/>
              <a:pathLst>
                <a:path w="14086" h="7901" extrusionOk="0">
                  <a:moveTo>
                    <a:pt x="3826" y="1"/>
                  </a:moveTo>
                  <a:cubicBezTo>
                    <a:pt x="3380" y="1"/>
                    <a:pt x="2992" y="133"/>
                    <a:pt x="2682" y="432"/>
                  </a:cubicBezTo>
                  <a:cubicBezTo>
                    <a:pt x="0" y="3038"/>
                    <a:pt x="14085" y="7900"/>
                    <a:pt x="14085" y="7900"/>
                  </a:cubicBezTo>
                  <a:cubicBezTo>
                    <a:pt x="14085" y="7900"/>
                    <a:pt x="7267" y="1"/>
                    <a:pt x="382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81;p117">
              <a:extLst>
                <a:ext uri="{FF2B5EF4-FFF2-40B4-BE49-F238E27FC236}">
                  <a16:creationId xmlns:a16="http://schemas.microsoft.com/office/drawing/2014/main" id="{D5FE01CC-2765-C254-F40E-9CE6B9D6B8E9}"/>
                </a:ext>
              </a:extLst>
            </p:cNvPr>
            <p:cNvSpPr/>
            <p:nvPr/>
          </p:nvSpPr>
          <p:spPr>
            <a:xfrm>
              <a:off x="7357124" y="3020831"/>
              <a:ext cx="134603" cy="147267"/>
            </a:xfrm>
            <a:custGeom>
              <a:avLst/>
              <a:gdLst/>
              <a:ahLst/>
              <a:cxnLst/>
              <a:rect l="l" t="t" r="r" b="b"/>
              <a:pathLst>
                <a:path w="10979" h="12012" extrusionOk="0">
                  <a:moveTo>
                    <a:pt x="7617" y="1"/>
                  </a:moveTo>
                  <a:cubicBezTo>
                    <a:pt x="4766" y="1"/>
                    <a:pt x="1" y="12012"/>
                    <a:pt x="1" y="12012"/>
                  </a:cubicBezTo>
                  <a:cubicBezTo>
                    <a:pt x="1" y="12012"/>
                    <a:pt x="10978" y="2388"/>
                    <a:pt x="8246" y="232"/>
                  </a:cubicBezTo>
                  <a:cubicBezTo>
                    <a:pt x="8050" y="74"/>
                    <a:pt x="7839" y="1"/>
                    <a:pt x="761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82;p117">
              <a:extLst>
                <a:ext uri="{FF2B5EF4-FFF2-40B4-BE49-F238E27FC236}">
                  <a16:creationId xmlns:a16="http://schemas.microsoft.com/office/drawing/2014/main" id="{E274B95F-1D4D-8354-F3CC-764FD7E828B2}"/>
                </a:ext>
              </a:extLst>
            </p:cNvPr>
            <p:cNvSpPr/>
            <p:nvPr/>
          </p:nvSpPr>
          <p:spPr>
            <a:xfrm>
              <a:off x="7190902" y="3049211"/>
              <a:ext cx="162555" cy="111210"/>
            </a:xfrm>
            <a:custGeom>
              <a:avLst/>
              <a:gdLst/>
              <a:ahLst/>
              <a:cxnLst/>
              <a:rect l="l" t="t" r="r" b="b"/>
              <a:pathLst>
                <a:path w="13259" h="9071" extrusionOk="0">
                  <a:moveTo>
                    <a:pt x="3918" y="1"/>
                  </a:moveTo>
                  <a:cubicBezTo>
                    <a:pt x="3565" y="1"/>
                    <a:pt x="3242" y="101"/>
                    <a:pt x="2958" y="323"/>
                  </a:cubicBezTo>
                  <a:cubicBezTo>
                    <a:pt x="1" y="2654"/>
                    <a:pt x="13259" y="9070"/>
                    <a:pt x="13259" y="9070"/>
                  </a:cubicBezTo>
                  <a:cubicBezTo>
                    <a:pt x="13259" y="9070"/>
                    <a:pt x="7267" y="1"/>
                    <a:pt x="391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83;p117">
              <a:extLst>
                <a:ext uri="{FF2B5EF4-FFF2-40B4-BE49-F238E27FC236}">
                  <a16:creationId xmlns:a16="http://schemas.microsoft.com/office/drawing/2014/main" id="{B77FFF3F-7E56-AE21-4991-D3D4D2C57332}"/>
                </a:ext>
              </a:extLst>
            </p:cNvPr>
            <p:cNvSpPr/>
            <p:nvPr/>
          </p:nvSpPr>
          <p:spPr>
            <a:xfrm>
              <a:off x="7351595" y="3113817"/>
              <a:ext cx="131832" cy="148603"/>
            </a:xfrm>
            <a:custGeom>
              <a:avLst/>
              <a:gdLst/>
              <a:ahLst/>
              <a:cxnLst/>
              <a:rect l="l" t="t" r="r" b="b"/>
              <a:pathLst>
                <a:path w="10753" h="12121" extrusionOk="0">
                  <a:moveTo>
                    <a:pt x="7379" y="1"/>
                  </a:moveTo>
                  <a:cubicBezTo>
                    <a:pt x="4510" y="1"/>
                    <a:pt x="0" y="12121"/>
                    <a:pt x="0" y="12121"/>
                  </a:cubicBezTo>
                  <a:cubicBezTo>
                    <a:pt x="0" y="12121"/>
                    <a:pt x="10752" y="2321"/>
                    <a:pt x="7995" y="216"/>
                  </a:cubicBezTo>
                  <a:cubicBezTo>
                    <a:pt x="7801" y="69"/>
                    <a:pt x="7595" y="1"/>
                    <a:pt x="7379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84;p117">
              <a:extLst>
                <a:ext uri="{FF2B5EF4-FFF2-40B4-BE49-F238E27FC236}">
                  <a16:creationId xmlns:a16="http://schemas.microsoft.com/office/drawing/2014/main" id="{90C1211A-A8AD-BC25-2ADF-29BAD344B49C}"/>
                </a:ext>
              </a:extLst>
            </p:cNvPr>
            <p:cNvSpPr/>
            <p:nvPr/>
          </p:nvSpPr>
          <p:spPr>
            <a:xfrm>
              <a:off x="7182909" y="3146390"/>
              <a:ext cx="164713" cy="108354"/>
            </a:xfrm>
            <a:custGeom>
              <a:avLst/>
              <a:gdLst/>
              <a:ahLst/>
              <a:cxnLst/>
              <a:rect l="l" t="t" r="r" b="b"/>
              <a:pathLst>
                <a:path w="13435" h="8838" extrusionOk="0">
                  <a:moveTo>
                    <a:pt x="3919" y="0"/>
                  </a:moveTo>
                  <a:cubicBezTo>
                    <a:pt x="3553" y="0"/>
                    <a:pt x="3220" y="106"/>
                    <a:pt x="2933" y="341"/>
                  </a:cubicBezTo>
                  <a:cubicBezTo>
                    <a:pt x="1" y="2722"/>
                    <a:pt x="13435" y="8837"/>
                    <a:pt x="13435" y="8837"/>
                  </a:cubicBezTo>
                  <a:cubicBezTo>
                    <a:pt x="13435" y="8837"/>
                    <a:pt x="7265" y="0"/>
                    <a:pt x="391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85;p117">
              <a:extLst>
                <a:ext uri="{FF2B5EF4-FFF2-40B4-BE49-F238E27FC236}">
                  <a16:creationId xmlns:a16="http://schemas.microsoft.com/office/drawing/2014/main" id="{5D9D8D51-DA72-E740-B45F-0D6B5FCF5FF9}"/>
                </a:ext>
              </a:extLst>
            </p:cNvPr>
            <p:cNvSpPr/>
            <p:nvPr/>
          </p:nvSpPr>
          <p:spPr>
            <a:xfrm>
              <a:off x="7343909" y="3215188"/>
              <a:ext cx="144435" cy="139408"/>
            </a:xfrm>
            <a:custGeom>
              <a:avLst/>
              <a:gdLst/>
              <a:ahLst/>
              <a:cxnLst/>
              <a:rect l="l" t="t" r="r" b="b"/>
              <a:pathLst>
                <a:path w="11781" h="11371" extrusionOk="0">
                  <a:moveTo>
                    <a:pt x="8627" y="0"/>
                  </a:moveTo>
                  <a:cubicBezTo>
                    <a:pt x="5760" y="0"/>
                    <a:pt x="1" y="11371"/>
                    <a:pt x="1" y="11371"/>
                  </a:cubicBezTo>
                  <a:cubicBezTo>
                    <a:pt x="1" y="11371"/>
                    <a:pt x="11780" y="2699"/>
                    <a:pt x="9324" y="293"/>
                  </a:cubicBezTo>
                  <a:cubicBezTo>
                    <a:pt x="9119" y="92"/>
                    <a:pt x="8885" y="0"/>
                    <a:pt x="8627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86;p117">
              <a:extLst>
                <a:ext uri="{FF2B5EF4-FFF2-40B4-BE49-F238E27FC236}">
                  <a16:creationId xmlns:a16="http://schemas.microsoft.com/office/drawing/2014/main" id="{9C13403F-6AAB-CA00-7874-D22247CD7DC4}"/>
                </a:ext>
              </a:extLst>
            </p:cNvPr>
            <p:cNvSpPr/>
            <p:nvPr/>
          </p:nvSpPr>
          <p:spPr>
            <a:xfrm>
              <a:off x="7188144" y="3224971"/>
              <a:ext cx="152723" cy="121644"/>
            </a:xfrm>
            <a:custGeom>
              <a:avLst/>
              <a:gdLst/>
              <a:ahLst/>
              <a:cxnLst/>
              <a:rect l="l" t="t" r="r" b="b"/>
              <a:pathLst>
                <a:path w="12457" h="9922" extrusionOk="0">
                  <a:moveTo>
                    <a:pt x="3982" y="0"/>
                  </a:moveTo>
                  <a:cubicBezTo>
                    <a:pt x="3691" y="0"/>
                    <a:pt x="3415" y="78"/>
                    <a:pt x="3158" y="247"/>
                  </a:cubicBezTo>
                  <a:cubicBezTo>
                    <a:pt x="0" y="2327"/>
                    <a:pt x="12456" y="9921"/>
                    <a:pt x="12456" y="9921"/>
                  </a:cubicBezTo>
                  <a:cubicBezTo>
                    <a:pt x="12456" y="9921"/>
                    <a:pt x="7274" y="0"/>
                    <a:pt x="398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87;p117">
              <a:extLst>
                <a:ext uri="{FF2B5EF4-FFF2-40B4-BE49-F238E27FC236}">
                  <a16:creationId xmlns:a16="http://schemas.microsoft.com/office/drawing/2014/main" id="{7F02CF61-8254-62AF-B1D1-76CDD683E2CE}"/>
                </a:ext>
              </a:extLst>
            </p:cNvPr>
            <p:cNvSpPr/>
            <p:nvPr/>
          </p:nvSpPr>
          <p:spPr>
            <a:xfrm>
              <a:off x="6743282" y="4472794"/>
              <a:ext cx="170819" cy="40151"/>
            </a:xfrm>
            <a:custGeom>
              <a:avLst/>
              <a:gdLst/>
              <a:ahLst/>
              <a:cxnLst/>
              <a:rect l="l" t="t" r="r" b="b"/>
              <a:pathLst>
                <a:path w="13933" h="3275" extrusionOk="0">
                  <a:moveTo>
                    <a:pt x="2873" y="1"/>
                  </a:moveTo>
                  <a:cubicBezTo>
                    <a:pt x="1161" y="1"/>
                    <a:pt x="0" y="381"/>
                    <a:pt x="173" y="1468"/>
                  </a:cubicBezTo>
                  <a:cubicBezTo>
                    <a:pt x="389" y="2845"/>
                    <a:pt x="2391" y="3274"/>
                    <a:pt x="4804" y="3274"/>
                  </a:cubicBezTo>
                  <a:cubicBezTo>
                    <a:pt x="8804" y="3274"/>
                    <a:pt x="13932" y="2095"/>
                    <a:pt x="13932" y="2095"/>
                  </a:cubicBezTo>
                  <a:cubicBezTo>
                    <a:pt x="13932" y="2095"/>
                    <a:pt x="6887" y="1"/>
                    <a:pt x="2873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88;p117">
              <a:extLst>
                <a:ext uri="{FF2B5EF4-FFF2-40B4-BE49-F238E27FC236}">
                  <a16:creationId xmlns:a16="http://schemas.microsoft.com/office/drawing/2014/main" id="{4BCDFEE3-CE8D-363B-80A3-EA05872DBCA5}"/>
                </a:ext>
              </a:extLst>
            </p:cNvPr>
            <p:cNvSpPr/>
            <p:nvPr/>
          </p:nvSpPr>
          <p:spPr>
            <a:xfrm>
              <a:off x="6805399" y="4398148"/>
              <a:ext cx="170451" cy="40752"/>
            </a:xfrm>
            <a:custGeom>
              <a:avLst/>
              <a:gdLst/>
              <a:ahLst/>
              <a:cxnLst/>
              <a:rect l="l" t="t" r="r" b="b"/>
              <a:pathLst>
                <a:path w="13903" h="3324" extrusionOk="0">
                  <a:moveTo>
                    <a:pt x="2642" y="0"/>
                  </a:moveTo>
                  <a:cubicBezTo>
                    <a:pt x="1058" y="0"/>
                    <a:pt x="0" y="373"/>
                    <a:pt x="143" y="1417"/>
                  </a:cubicBezTo>
                  <a:cubicBezTo>
                    <a:pt x="344" y="2884"/>
                    <a:pt x="2598" y="3324"/>
                    <a:pt x="5225" y="3324"/>
                  </a:cubicBezTo>
                  <a:cubicBezTo>
                    <a:pt x="9147" y="3324"/>
                    <a:pt x="13903" y="2344"/>
                    <a:pt x="13903" y="2344"/>
                  </a:cubicBezTo>
                  <a:cubicBezTo>
                    <a:pt x="13903" y="2344"/>
                    <a:pt x="6615" y="0"/>
                    <a:pt x="264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89;p117">
              <a:extLst>
                <a:ext uri="{FF2B5EF4-FFF2-40B4-BE49-F238E27FC236}">
                  <a16:creationId xmlns:a16="http://schemas.microsoft.com/office/drawing/2014/main" id="{93977543-D4DE-6BB1-A9E2-9EC3658B9384}"/>
                </a:ext>
              </a:extLst>
            </p:cNvPr>
            <p:cNvSpPr/>
            <p:nvPr/>
          </p:nvSpPr>
          <p:spPr>
            <a:xfrm>
              <a:off x="6863116" y="4343153"/>
              <a:ext cx="171726" cy="39882"/>
            </a:xfrm>
            <a:custGeom>
              <a:avLst/>
              <a:gdLst/>
              <a:ahLst/>
              <a:cxnLst/>
              <a:rect l="l" t="t" r="r" b="b"/>
              <a:pathLst>
                <a:path w="14007" h="3253" extrusionOk="0">
                  <a:moveTo>
                    <a:pt x="4469" y="0"/>
                  </a:moveTo>
                  <a:cubicBezTo>
                    <a:pt x="1945" y="0"/>
                    <a:pt x="0" y="428"/>
                    <a:pt x="347" y="1817"/>
                  </a:cubicBezTo>
                  <a:cubicBezTo>
                    <a:pt x="613" y="2878"/>
                    <a:pt x="1902" y="3252"/>
                    <a:pt x="3590" y="3252"/>
                  </a:cubicBezTo>
                  <a:cubicBezTo>
                    <a:pt x="7646" y="3252"/>
                    <a:pt x="14007" y="1091"/>
                    <a:pt x="14007" y="1091"/>
                  </a:cubicBezTo>
                  <a:cubicBezTo>
                    <a:pt x="14007" y="1091"/>
                    <a:pt x="8500" y="0"/>
                    <a:pt x="446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90;p117">
              <a:extLst>
                <a:ext uri="{FF2B5EF4-FFF2-40B4-BE49-F238E27FC236}">
                  <a16:creationId xmlns:a16="http://schemas.microsoft.com/office/drawing/2014/main" id="{58C448C5-1AD6-40DA-BE25-3AF538F82FD6}"/>
                </a:ext>
              </a:extLst>
            </p:cNvPr>
            <p:cNvSpPr/>
            <p:nvPr/>
          </p:nvSpPr>
          <p:spPr>
            <a:xfrm>
              <a:off x="7035750" y="4286160"/>
              <a:ext cx="86556" cy="173001"/>
            </a:xfrm>
            <a:custGeom>
              <a:avLst/>
              <a:gdLst/>
              <a:ahLst/>
              <a:cxnLst/>
              <a:rect l="l" t="t" r="r" b="b"/>
              <a:pathLst>
                <a:path w="7060" h="14111" extrusionOk="0">
                  <a:moveTo>
                    <a:pt x="4862" y="0"/>
                  </a:moveTo>
                  <a:cubicBezTo>
                    <a:pt x="4862" y="1"/>
                    <a:pt x="0" y="14060"/>
                    <a:pt x="3534" y="14110"/>
                  </a:cubicBezTo>
                  <a:cubicBezTo>
                    <a:pt x="3540" y="14111"/>
                    <a:pt x="3546" y="14111"/>
                    <a:pt x="3552" y="14111"/>
                  </a:cubicBezTo>
                  <a:cubicBezTo>
                    <a:pt x="7060" y="14111"/>
                    <a:pt x="4862" y="1"/>
                    <a:pt x="486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91;p117">
              <a:extLst>
                <a:ext uri="{FF2B5EF4-FFF2-40B4-BE49-F238E27FC236}">
                  <a16:creationId xmlns:a16="http://schemas.microsoft.com/office/drawing/2014/main" id="{29F1AB64-6FBE-E144-E7FE-C0EDA24A650C}"/>
                </a:ext>
              </a:extLst>
            </p:cNvPr>
            <p:cNvSpPr/>
            <p:nvPr/>
          </p:nvSpPr>
          <p:spPr>
            <a:xfrm>
              <a:off x="6916137" y="4271535"/>
              <a:ext cx="171554" cy="39502"/>
            </a:xfrm>
            <a:custGeom>
              <a:avLst/>
              <a:gdLst/>
              <a:ahLst/>
              <a:cxnLst/>
              <a:rect l="l" t="t" r="r" b="b"/>
              <a:pathLst>
                <a:path w="13993" h="3222" extrusionOk="0">
                  <a:moveTo>
                    <a:pt x="3661" y="0"/>
                  </a:moveTo>
                  <a:cubicBezTo>
                    <a:pt x="1534" y="0"/>
                    <a:pt x="0" y="407"/>
                    <a:pt x="258" y="1644"/>
                  </a:cubicBezTo>
                  <a:cubicBezTo>
                    <a:pt x="510" y="2823"/>
                    <a:pt x="2044" y="3221"/>
                    <a:pt x="4001" y="3221"/>
                  </a:cubicBezTo>
                  <a:cubicBezTo>
                    <a:pt x="8078" y="3221"/>
                    <a:pt x="13993" y="1494"/>
                    <a:pt x="13993" y="1494"/>
                  </a:cubicBezTo>
                  <a:cubicBezTo>
                    <a:pt x="13993" y="1494"/>
                    <a:pt x="7737" y="0"/>
                    <a:pt x="366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92;p117">
              <a:extLst>
                <a:ext uri="{FF2B5EF4-FFF2-40B4-BE49-F238E27FC236}">
                  <a16:creationId xmlns:a16="http://schemas.microsoft.com/office/drawing/2014/main" id="{C3FE7930-75F6-6769-7478-F915AA3A6479}"/>
                </a:ext>
              </a:extLst>
            </p:cNvPr>
            <p:cNvSpPr/>
            <p:nvPr/>
          </p:nvSpPr>
          <p:spPr>
            <a:xfrm>
              <a:off x="7109562" y="4210264"/>
              <a:ext cx="84435" cy="174938"/>
            </a:xfrm>
            <a:custGeom>
              <a:avLst/>
              <a:gdLst/>
              <a:ahLst/>
              <a:cxnLst/>
              <a:rect l="l" t="t" r="r" b="b"/>
              <a:pathLst>
                <a:path w="6887" h="14269" extrusionOk="0">
                  <a:moveTo>
                    <a:pt x="3152" y="1"/>
                  </a:moveTo>
                  <a:cubicBezTo>
                    <a:pt x="3152" y="1"/>
                    <a:pt x="0" y="14268"/>
                    <a:pt x="3273" y="14268"/>
                  </a:cubicBezTo>
                  <a:cubicBezTo>
                    <a:pt x="3315" y="14268"/>
                    <a:pt x="3358" y="14266"/>
                    <a:pt x="3403" y="14261"/>
                  </a:cubicBezTo>
                  <a:cubicBezTo>
                    <a:pt x="6886" y="13910"/>
                    <a:pt x="3152" y="1"/>
                    <a:pt x="315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93;p117">
              <a:extLst>
                <a:ext uri="{FF2B5EF4-FFF2-40B4-BE49-F238E27FC236}">
                  <a16:creationId xmlns:a16="http://schemas.microsoft.com/office/drawing/2014/main" id="{32135228-6730-3D36-00D6-D06EFEB059A0}"/>
                </a:ext>
              </a:extLst>
            </p:cNvPr>
            <p:cNvSpPr/>
            <p:nvPr/>
          </p:nvSpPr>
          <p:spPr>
            <a:xfrm>
              <a:off x="6968018" y="4209528"/>
              <a:ext cx="172829" cy="42260"/>
            </a:xfrm>
            <a:custGeom>
              <a:avLst/>
              <a:gdLst/>
              <a:ahLst/>
              <a:cxnLst/>
              <a:rect l="l" t="t" r="r" b="b"/>
              <a:pathLst>
                <a:path w="14097" h="3447" extrusionOk="0">
                  <a:moveTo>
                    <a:pt x="7100" y="1"/>
                  </a:moveTo>
                  <a:cubicBezTo>
                    <a:pt x="3512" y="1"/>
                    <a:pt x="1" y="442"/>
                    <a:pt x="588" y="2241"/>
                  </a:cubicBezTo>
                  <a:cubicBezTo>
                    <a:pt x="879" y="3117"/>
                    <a:pt x="1856" y="3446"/>
                    <a:pt x="3160" y="3446"/>
                  </a:cubicBezTo>
                  <a:cubicBezTo>
                    <a:pt x="7120" y="3446"/>
                    <a:pt x="14096" y="411"/>
                    <a:pt x="14096" y="411"/>
                  </a:cubicBezTo>
                  <a:cubicBezTo>
                    <a:pt x="14096" y="411"/>
                    <a:pt x="10562" y="1"/>
                    <a:pt x="710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94;p117">
              <a:extLst>
                <a:ext uri="{FF2B5EF4-FFF2-40B4-BE49-F238E27FC236}">
                  <a16:creationId xmlns:a16="http://schemas.microsoft.com/office/drawing/2014/main" id="{FD4F24E3-B136-74B4-F99B-7B63DEEA8231}"/>
                </a:ext>
              </a:extLst>
            </p:cNvPr>
            <p:cNvSpPr/>
            <p:nvPr/>
          </p:nvSpPr>
          <p:spPr>
            <a:xfrm>
              <a:off x="7154308" y="4127919"/>
              <a:ext cx="84851" cy="174913"/>
            </a:xfrm>
            <a:custGeom>
              <a:avLst/>
              <a:gdLst/>
              <a:ahLst/>
              <a:cxnLst/>
              <a:rect l="l" t="t" r="r" b="b"/>
              <a:pathLst>
                <a:path w="6921" h="14267" extrusionOk="0">
                  <a:moveTo>
                    <a:pt x="3487" y="1"/>
                  </a:moveTo>
                  <a:lnTo>
                    <a:pt x="3487" y="1"/>
                  </a:lnTo>
                  <a:cubicBezTo>
                    <a:pt x="3487" y="2"/>
                    <a:pt x="0" y="14266"/>
                    <a:pt x="3307" y="14266"/>
                  </a:cubicBezTo>
                  <a:cubicBezTo>
                    <a:pt x="3341" y="14266"/>
                    <a:pt x="3376" y="14265"/>
                    <a:pt x="3412" y="14262"/>
                  </a:cubicBezTo>
                  <a:cubicBezTo>
                    <a:pt x="6920" y="13986"/>
                    <a:pt x="3487" y="2"/>
                    <a:pt x="348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95;p117">
              <a:extLst>
                <a:ext uri="{FF2B5EF4-FFF2-40B4-BE49-F238E27FC236}">
                  <a16:creationId xmlns:a16="http://schemas.microsoft.com/office/drawing/2014/main" id="{E73A1A29-3EF4-D45E-1343-393555D87B74}"/>
                </a:ext>
              </a:extLst>
            </p:cNvPr>
            <p:cNvSpPr/>
            <p:nvPr/>
          </p:nvSpPr>
          <p:spPr>
            <a:xfrm>
              <a:off x="7016870" y="4124989"/>
              <a:ext cx="172523" cy="41230"/>
            </a:xfrm>
            <a:custGeom>
              <a:avLst/>
              <a:gdLst/>
              <a:ahLst/>
              <a:cxnLst/>
              <a:rect l="l" t="t" r="r" b="b"/>
              <a:pathLst>
                <a:path w="14072" h="3363" extrusionOk="0">
                  <a:moveTo>
                    <a:pt x="6121" y="0"/>
                  </a:moveTo>
                  <a:cubicBezTo>
                    <a:pt x="2884" y="0"/>
                    <a:pt x="1" y="443"/>
                    <a:pt x="512" y="2094"/>
                  </a:cubicBezTo>
                  <a:cubicBezTo>
                    <a:pt x="793" y="3020"/>
                    <a:pt x="1844" y="3362"/>
                    <a:pt x="3247" y="3362"/>
                  </a:cubicBezTo>
                  <a:cubicBezTo>
                    <a:pt x="7238" y="3362"/>
                    <a:pt x="14071" y="591"/>
                    <a:pt x="14071" y="591"/>
                  </a:cubicBezTo>
                  <a:cubicBezTo>
                    <a:pt x="14071" y="591"/>
                    <a:pt x="9860" y="0"/>
                    <a:pt x="612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96;p117">
              <a:extLst>
                <a:ext uri="{FF2B5EF4-FFF2-40B4-BE49-F238E27FC236}">
                  <a16:creationId xmlns:a16="http://schemas.microsoft.com/office/drawing/2014/main" id="{41F0E7DD-F40D-9821-21D3-555CAE595EA8}"/>
                </a:ext>
              </a:extLst>
            </p:cNvPr>
            <p:cNvSpPr/>
            <p:nvPr/>
          </p:nvSpPr>
          <p:spPr>
            <a:xfrm>
              <a:off x="7220214" y="4046813"/>
              <a:ext cx="82853" cy="175134"/>
            </a:xfrm>
            <a:custGeom>
              <a:avLst/>
              <a:gdLst/>
              <a:ahLst/>
              <a:cxnLst/>
              <a:rect l="l" t="t" r="r" b="b"/>
              <a:pathLst>
                <a:path w="6758" h="14285" extrusionOk="0">
                  <a:moveTo>
                    <a:pt x="1795" y="0"/>
                  </a:moveTo>
                  <a:lnTo>
                    <a:pt x="1795" y="0"/>
                  </a:lnTo>
                  <a:cubicBezTo>
                    <a:pt x="1795" y="1"/>
                    <a:pt x="1" y="14285"/>
                    <a:pt x="3098" y="14285"/>
                  </a:cubicBezTo>
                  <a:cubicBezTo>
                    <a:pt x="3171" y="14285"/>
                    <a:pt x="3246" y="14277"/>
                    <a:pt x="3324" y="14261"/>
                  </a:cubicBezTo>
                  <a:cubicBezTo>
                    <a:pt x="6757" y="13559"/>
                    <a:pt x="1795" y="1"/>
                    <a:pt x="1795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97;p117">
              <a:extLst>
                <a:ext uri="{FF2B5EF4-FFF2-40B4-BE49-F238E27FC236}">
                  <a16:creationId xmlns:a16="http://schemas.microsoft.com/office/drawing/2014/main" id="{25A21EAF-E8F5-7659-C1F0-E6E8FAC33039}"/>
                </a:ext>
              </a:extLst>
            </p:cNvPr>
            <p:cNvSpPr/>
            <p:nvPr/>
          </p:nvSpPr>
          <p:spPr>
            <a:xfrm>
              <a:off x="7058110" y="4051949"/>
              <a:ext cx="177059" cy="50683"/>
            </a:xfrm>
            <a:custGeom>
              <a:avLst/>
              <a:gdLst/>
              <a:ahLst/>
              <a:cxnLst/>
              <a:rect l="l" t="t" r="r" b="b"/>
              <a:pathLst>
                <a:path w="14442" h="4134" extrusionOk="0">
                  <a:moveTo>
                    <a:pt x="13566" y="1"/>
                  </a:moveTo>
                  <a:cubicBezTo>
                    <a:pt x="10429" y="1"/>
                    <a:pt x="0" y="218"/>
                    <a:pt x="1259" y="3140"/>
                  </a:cubicBezTo>
                  <a:cubicBezTo>
                    <a:pt x="1560" y="3852"/>
                    <a:pt x="2303" y="4134"/>
                    <a:pt x="3291" y="4134"/>
                  </a:cubicBezTo>
                  <a:cubicBezTo>
                    <a:pt x="7071" y="4134"/>
                    <a:pt x="14442" y="7"/>
                    <a:pt x="14442" y="7"/>
                  </a:cubicBezTo>
                  <a:cubicBezTo>
                    <a:pt x="14442" y="7"/>
                    <a:pt x="14116" y="1"/>
                    <a:pt x="1356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98;p117">
              <a:extLst>
                <a:ext uri="{FF2B5EF4-FFF2-40B4-BE49-F238E27FC236}">
                  <a16:creationId xmlns:a16="http://schemas.microsoft.com/office/drawing/2014/main" id="{22A80DA9-DDFE-AEE7-46AC-9DB40B2E48EC}"/>
                </a:ext>
              </a:extLst>
            </p:cNvPr>
            <p:cNvSpPr/>
            <p:nvPr/>
          </p:nvSpPr>
          <p:spPr>
            <a:xfrm>
              <a:off x="5953300" y="2782783"/>
              <a:ext cx="285781" cy="1819972"/>
            </a:xfrm>
            <a:custGeom>
              <a:avLst/>
              <a:gdLst/>
              <a:ahLst/>
              <a:cxnLst/>
              <a:rect l="l" t="t" r="r" b="b"/>
              <a:pathLst>
                <a:path w="23310" h="148448" extrusionOk="0">
                  <a:moveTo>
                    <a:pt x="1" y="1"/>
                  </a:moveTo>
                  <a:lnTo>
                    <a:pt x="3008" y="141681"/>
                  </a:lnTo>
                  <a:lnTo>
                    <a:pt x="23309" y="148448"/>
                  </a:lnTo>
                  <a:lnTo>
                    <a:pt x="23309" y="148448"/>
                  </a:lnTo>
                  <a:lnTo>
                    <a:pt x="20302" y="6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99;p117">
              <a:extLst>
                <a:ext uri="{FF2B5EF4-FFF2-40B4-BE49-F238E27FC236}">
                  <a16:creationId xmlns:a16="http://schemas.microsoft.com/office/drawing/2014/main" id="{4BD6DF26-133F-040E-68D0-DE00A0894525}"/>
                </a:ext>
              </a:extLst>
            </p:cNvPr>
            <p:cNvSpPr/>
            <p:nvPr/>
          </p:nvSpPr>
          <p:spPr>
            <a:xfrm>
              <a:off x="5957296" y="2972972"/>
              <a:ext cx="251355" cy="188068"/>
            </a:xfrm>
            <a:custGeom>
              <a:avLst/>
              <a:gdLst/>
              <a:ahLst/>
              <a:cxnLst/>
              <a:rect l="l" t="t" r="r" b="b"/>
              <a:pathLst>
                <a:path w="20502" h="15340" extrusionOk="0">
                  <a:moveTo>
                    <a:pt x="1" y="1"/>
                  </a:moveTo>
                  <a:lnTo>
                    <a:pt x="201" y="8672"/>
                  </a:lnTo>
                  <a:lnTo>
                    <a:pt x="20502" y="15339"/>
                  </a:lnTo>
                  <a:lnTo>
                    <a:pt x="20402" y="6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00;p117">
              <a:extLst>
                <a:ext uri="{FF2B5EF4-FFF2-40B4-BE49-F238E27FC236}">
                  <a16:creationId xmlns:a16="http://schemas.microsoft.com/office/drawing/2014/main" id="{A069302C-E446-8A4C-451F-4E2CB6CA3894}"/>
                </a:ext>
              </a:extLst>
            </p:cNvPr>
            <p:cNvSpPr/>
            <p:nvPr/>
          </p:nvSpPr>
          <p:spPr>
            <a:xfrm>
              <a:off x="5986179" y="4325488"/>
              <a:ext cx="251048" cy="188363"/>
            </a:xfrm>
            <a:custGeom>
              <a:avLst/>
              <a:gdLst/>
              <a:ahLst/>
              <a:cxnLst/>
              <a:rect l="l" t="t" r="r" b="b"/>
              <a:pathLst>
                <a:path w="20477" h="15364" extrusionOk="0">
                  <a:moveTo>
                    <a:pt x="0" y="0"/>
                  </a:moveTo>
                  <a:lnTo>
                    <a:pt x="176" y="8697"/>
                  </a:lnTo>
                  <a:lnTo>
                    <a:pt x="20477" y="15364"/>
                  </a:lnTo>
                  <a:lnTo>
                    <a:pt x="20276" y="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01;p117">
              <a:extLst>
                <a:ext uri="{FF2B5EF4-FFF2-40B4-BE49-F238E27FC236}">
                  <a16:creationId xmlns:a16="http://schemas.microsoft.com/office/drawing/2014/main" id="{E4EBCB04-1EBD-0519-6637-5528AFE89814}"/>
                </a:ext>
              </a:extLst>
            </p:cNvPr>
            <p:cNvSpPr/>
            <p:nvPr/>
          </p:nvSpPr>
          <p:spPr>
            <a:xfrm>
              <a:off x="6202173" y="2752111"/>
              <a:ext cx="1135374" cy="1850647"/>
            </a:xfrm>
            <a:custGeom>
              <a:avLst/>
              <a:gdLst/>
              <a:ahLst/>
              <a:cxnLst/>
              <a:rect l="l" t="t" r="r" b="b"/>
              <a:pathLst>
                <a:path w="92608" h="150950" extrusionOk="0">
                  <a:moveTo>
                    <a:pt x="84441" y="0"/>
                  </a:moveTo>
                  <a:cubicBezTo>
                    <a:pt x="84308" y="0"/>
                    <a:pt x="84172" y="7"/>
                    <a:pt x="84036" y="22"/>
                  </a:cubicBezTo>
                  <a:lnTo>
                    <a:pt x="1" y="9270"/>
                  </a:lnTo>
                  <a:lnTo>
                    <a:pt x="3008" y="150950"/>
                  </a:lnTo>
                  <a:lnTo>
                    <a:pt x="88171" y="139571"/>
                  </a:lnTo>
                  <a:cubicBezTo>
                    <a:pt x="90728" y="139220"/>
                    <a:pt x="92608" y="137040"/>
                    <a:pt x="92532" y="134534"/>
                  </a:cubicBezTo>
                  <a:lnTo>
                    <a:pt x="88096" y="3455"/>
                  </a:lnTo>
                  <a:cubicBezTo>
                    <a:pt x="88026" y="1508"/>
                    <a:pt x="86396" y="0"/>
                    <a:pt x="84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02;p117">
              <a:extLst>
                <a:ext uri="{FF2B5EF4-FFF2-40B4-BE49-F238E27FC236}">
                  <a16:creationId xmlns:a16="http://schemas.microsoft.com/office/drawing/2014/main" id="{15D86CBB-9A67-1E1E-DA98-B07811BBAECC}"/>
                </a:ext>
              </a:extLst>
            </p:cNvPr>
            <p:cNvSpPr/>
            <p:nvPr/>
          </p:nvSpPr>
          <p:spPr>
            <a:xfrm>
              <a:off x="5953300" y="2667571"/>
              <a:ext cx="1272723" cy="198195"/>
            </a:xfrm>
            <a:custGeom>
              <a:avLst/>
              <a:gdLst/>
              <a:ahLst/>
              <a:cxnLst/>
              <a:rect l="l" t="t" r="r" b="b"/>
              <a:pathLst>
                <a:path w="103811" h="16166" extrusionOk="0">
                  <a:moveTo>
                    <a:pt x="86793" y="0"/>
                  </a:moveTo>
                  <a:lnTo>
                    <a:pt x="1" y="9399"/>
                  </a:lnTo>
                  <a:lnTo>
                    <a:pt x="20302" y="16166"/>
                  </a:lnTo>
                  <a:lnTo>
                    <a:pt x="103811" y="6968"/>
                  </a:lnTo>
                  <a:lnTo>
                    <a:pt x="86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903;p117">
              <a:extLst>
                <a:ext uri="{FF2B5EF4-FFF2-40B4-BE49-F238E27FC236}">
                  <a16:creationId xmlns:a16="http://schemas.microsoft.com/office/drawing/2014/main" id="{1B61ACC3-BE53-9756-9905-B6367AF44A3A}"/>
                </a:ext>
              </a:extLst>
            </p:cNvPr>
            <p:cNvSpPr/>
            <p:nvPr/>
          </p:nvSpPr>
          <p:spPr>
            <a:xfrm>
              <a:off x="6162233" y="2727788"/>
              <a:ext cx="1002022" cy="119241"/>
            </a:xfrm>
            <a:custGeom>
              <a:avLst/>
              <a:gdLst/>
              <a:ahLst/>
              <a:cxnLst/>
              <a:rect l="l" t="t" r="r" b="b"/>
              <a:pathLst>
                <a:path w="81731" h="9726" extrusionOk="0">
                  <a:moveTo>
                    <a:pt x="81730" y="1"/>
                  </a:moveTo>
                  <a:cubicBezTo>
                    <a:pt x="78297" y="301"/>
                    <a:pt x="74888" y="677"/>
                    <a:pt x="71479" y="1003"/>
                  </a:cubicBezTo>
                  <a:lnTo>
                    <a:pt x="61254" y="2106"/>
                  </a:lnTo>
                  <a:cubicBezTo>
                    <a:pt x="54437" y="2858"/>
                    <a:pt x="47620" y="3660"/>
                    <a:pt x="40803" y="4437"/>
                  </a:cubicBezTo>
                  <a:cubicBezTo>
                    <a:pt x="34011" y="5289"/>
                    <a:pt x="27194" y="6091"/>
                    <a:pt x="20401" y="6968"/>
                  </a:cubicBezTo>
                  <a:lnTo>
                    <a:pt x="10201" y="8321"/>
                  </a:lnTo>
                  <a:cubicBezTo>
                    <a:pt x="6792" y="8798"/>
                    <a:pt x="3409" y="9224"/>
                    <a:pt x="0" y="9725"/>
                  </a:cubicBezTo>
                  <a:cubicBezTo>
                    <a:pt x="3409" y="9424"/>
                    <a:pt x="6843" y="9048"/>
                    <a:pt x="10251" y="8722"/>
                  </a:cubicBezTo>
                  <a:lnTo>
                    <a:pt x="20477" y="7620"/>
                  </a:lnTo>
                  <a:cubicBezTo>
                    <a:pt x="27294" y="6868"/>
                    <a:pt x="34086" y="6066"/>
                    <a:pt x="40903" y="5289"/>
                  </a:cubicBezTo>
                  <a:cubicBezTo>
                    <a:pt x="47720" y="4437"/>
                    <a:pt x="54537" y="3635"/>
                    <a:pt x="61329" y="2758"/>
                  </a:cubicBezTo>
                  <a:lnTo>
                    <a:pt x="71530" y="1429"/>
                  </a:lnTo>
                  <a:cubicBezTo>
                    <a:pt x="74938" y="953"/>
                    <a:pt x="78322" y="502"/>
                    <a:pt x="81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904;p117">
              <a:extLst>
                <a:ext uri="{FF2B5EF4-FFF2-40B4-BE49-F238E27FC236}">
                  <a16:creationId xmlns:a16="http://schemas.microsoft.com/office/drawing/2014/main" id="{C9E58486-FFA6-6770-AB80-F85A41CBFD0F}"/>
                </a:ext>
              </a:extLst>
            </p:cNvPr>
            <p:cNvSpPr/>
            <p:nvPr/>
          </p:nvSpPr>
          <p:spPr>
            <a:xfrm>
              <a:off x="6090026" y="2705048"/>
              <a:ext cx="1018916" cy="123238"/>
            </a:xfrm>
            <a:custGeom>
              <a:avLst/>
              <a:gdLst/>
              <a:ahLst/>
              <a:cxnLst/>
              <a:rect l="l" t="t" r="r" b="b"/>
              <a:pathLst>
                <a:path w="83109" h="10052" extrusionOk="0">
                  <a:moveTo>
                    <a:pt x="83109" y="1"/>
                  </a:moveTo>
                  <a:lnTo>
                    <a:pt x="83109" y="1"/>
                  </a:lnTo>
                  <a:cubicBezTo>
                    <a:pt x="79625" y="327"/>
                    <a:pt x="76166" y="703"/>
                    <a:pt x="72683" y="1054"/>
                  </a:cubicBezTo>
                  <a:lnTo>
                    <a:pt x="62282" y="2207"/>
                  </a:lnTo>
                  <a:cubicBezTo>
                    <a:pt x="55364" y="2958"/>
                    <a:pt x="48422" y="3811"/>
                    <a:pt x="41505" y="4613"/>
                  </a:cubicBezTo>
                  <a:cubicBezTo>
                    <a:pt x="34587" y="5490"/>
                    <a:pt x="27645" y="6317"/>
                    <a:pt x="20728" y="7219"/>
                  </a:cubicBezTo>
                  <a:lnTo>
                    <a:pt x="10352" y="8598"/>
                  </a:lnTo>
                  <a:cubicBezTo>
                    <a:pt x="6918" y="9099"/>
                    <a:pt x="3459" y="9550"/>
                    <a:pt x="1" y="10051"/>
                  </a:cubicBezTo>
                  <a:cubicBezTo>
                    <a:pt x="3484" y="9725"/>
                    <a:pt x="6943" y="9349"/>
                    <a:pt x="10402" y="8999"/>
                  </a:cubicBezTo>
                  <a:lnTo>
                    <a:pt x="20828" y="7871"/>
                  </a:lnTo>
                  <a:cubicBezTo>
                    <a:pt x="27745" y="7094"/>
                    <a:pt x="34662" y="6267"/>
                    <a:pt x="41605" y="5440"/>
                  </a:cubicBezTo>
                  <a:cubicBezTo>
                    <a:pt x="48522" y="4587"/>
                    <a:pt x="55440" y="3735"/>
                    <a:pt x="62357" y="2833"/>
                  </a:cubicBezTo>
                  <a:lnTo>
                    <a:pt x="72733" y="1455"/>
                  </a:lnTo>
                  <a:cubicBezTo>
                    <a:pt x="76192" y="978"/>
                    <a:pt x="79650" y="527"/>
                    <a:pt x="8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905;p117">
              <a:extLst>
                <a:ext uri="{FF2B5EF4-FFF2-40B4-BE49-F238E27FC236}">
                  <a16:creationId xmlns:a16="http://schemas.microsoft.com/office/drawing/2014/main" id="{794B9A21-EBC5-31ED-A9B6-86B13C61602B}"/>
                </a:ext>
              </a:extLst>
            </p:cNvPr>
            <p:cNvSpPr/>
            <p:nvPr/>
          </p:nvSpPr>
          <p:spPr>
            <a:xfrm>
              <a:off x="6011984" y="2683852"/>
              <a:ext cx="1045349" cy="118615"/>
            </a:xfrm>
            <a:custGeom>
              <a:avLst/>
              <a:gdLst/>
              <a:ahLst/>
              <a:cxnLst/>
              <a:rect l="l" t="t" r="r" b="b"/>
              <a:pathLst>
                <a:path w="85265" h="9675" extrusionOk="0">
                  <a:moveTo>
                    <a:pt x="85264" y="1"/>
                  </a:moveTo>
                  <a:lnTo>
                    <a:pt x="85264" y="1"/>
                  </a:lnTo>
                  <a:cubicBezTo>
                    <a:pt x="81705" y="326"/>
                    <a:pt x="78146" y="677"/>
                    <a:pt x="74588" y="1003"/>
                  </a:cubicBezTo>
                  <a:lnTo>
                    <a:pt x="63911" y="2106"/>
                  </a:lnTo>
                  <a:cubicBezTo>
                    <a:pt x="56793" y="2833"/>
                    <a:pt x="49700" y="3660"/>
                    <a:pt x="42582" y="4412"/>
                  </a:cubicBezTo>
                  <a:cubicBezTo>
                    <a:pt x="35490" y="5264"/>
                    <a:pt x="28397" y="6066"/>
                    <a:pt x="21279" y="6943"/>
                  </a:cubicBezTo>
                  <a:lnTo>
                    <a:pt x="10652" y="8271"/>
                  </a:lnTo>
                  <a:cubicBezTo>
                    <a:pt x="7093" y="8723"/>
                    <a:pt x="3560" y="9174"/>
                    <a:pt x="1" y="9675"/>
                  </a:cubicBezTo>
                  <a:cubicBezTo>
                    <a:pt x="3585" y="9374"/>
                    <a:pt x="7144" y="8998"/>
                    <a:pt x="10702" y="8672"/>
                  </a:cubicBezTo>
                  <a:lnTo>
                    <a:pt x="21354" y="7570"/>
                  </a:lnTo>
                  <a:cubicBezTo>
                    <a:pt x="28472" y="6843"/>
                    <a:pt x="35590" y="6041"/>
                    <a:pt x="42683" y="5264"/>
                  </a:cubicBezTo>
                  <a:cubicBezTo>
                    <a:pt x="49775" y="4412"/>
                    <a:pt x="56893" y="3610"/>
                    <a:pt x="63986" y="2733"/>
                  </a:cubicBezTo>
                  <a:lnTo>
                    <a:pt x="74638" y="1429"/>
                  </a:lnTo>
                  <a:cubicBezTo>
                    <a:pt x="78172" y="953"/>
                    <a:pt x="81730" y="502"/>
                    <a:pt x="8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906;p117">
              <a:extLst>
                <a:ext uri="{FF2B5EF4-FFF2-40B4-BE49-F238E27FC236}">
                  <a16:creationId xmlns:a16="http://schemas.microsoft.com/office/drawing/2014/main" id="{67CED93B-B70A-25D4-6F50-50CCA372E131}"/>
                </a:ext>
              </a:extLst>
            </p:cNvPr>
            <p:cNvSpPr/>
            <p:nvPr/>
          </p:nvSpPr>
          <p:spPr>
            <a:xfrm>
              <a:off x="6285131" y="2890627"/>
              <a:ext cx="970367" cy="1566791"/>
            </a:xfrm>
            <a:custGeom>
              <a:avLst/>
              <a:gdLst/>
              <a:ahLst/>
              <a:cxnLst/>
              <a:rect l="l" t="t" r="r" b="b"/>
              <a:pathLst>
                <a:path w="79149" h="127797" extrusionOk="0">
                  <a:moveTo>
                    <a:pt x="75866" y="65189"/>
                  </a:moveTo>
                  <a:cubicBezTo>
                    <a:pt x="75590" y="67069"/>
                    <a:pt x="75214" y="68899"/>
                    <a:pt x="74738" y="70703"/>
                  </a:cubicBezTo>
                  <a:cubicBezTo>
                    <a:pt x="75640" y="73660"/>
                    <a:pt x="76517" y="76618"/>
                    <a:pt x="77394" y="79575"/>
                  </a:cubicBezTo>
                  <a:cubicBezTo>
                    <a:pt x="76718" y="74663"/>
                    <a:pt x="76216" y="69926"/>
                    <a:pt x="75866" y="65189"/>
                  </a:cubicBezTo>
                  <a:close/>
                  <a:moveTo>
                    <a:pt x="73735" y="74087"/>
                  </a:moveTo>
                  <a:cubicBezTo>
                    <a:pt x="72908" y="76668"/>
                    <a:pt x="71856" y="79124"/>
                    <a:pt x="70678" y="81430"/>
                  </a:cubicBezTo>
                  <a:cubicBezTo>
                    <a:pt x="73033" y="87370"/>
                    <a:pt x="75715" y="93184"/>
                    <a:pt x="78723" y="98849"/>
                  </a:cubicBezTo>
                  <a:lnTo>
                    <a:pt x="78698" y="98172"/>
                  </a:lnTo>
                  <a:cubicBezTo>
                    <a:pt x="76216" y="90352"/>
                    <a:pt x="74537" y="82257"/>
                    <a:pt x="73735" y="74087"/>
                  </a:cubicBezTo>
                  <a:close/>
                  <a:moveTo>
                    <a:pt x="66868" y="1"/>
                  </a:moveTo>
                  <a:lnTo>
                    <a:pt x="6993" y="6567"/>
                  </a:lnTo>
                  <a:cubicBezTo>
                    <a:pt x="7068" y="10552"/>
                    <a:pt x="4036" y="13961"/>
                    <a:pt x="0" y="14412"/>
                  </a:cubicBezTo>
                  <a:lnTo>
                    <a:pt x="2231" y="120327"/>
                  </a:lnTo>
                  <a:cubicBezTo>
                    <a:pt x="2607" y="120277"/>
                    <a:pt x="2958" y="120252"/>
                    <a:pt x="3309" y="120252"/>
                  </a:cubicBezTo>
                  <a:cubicBezTo>
                    <a:pt x="7544" y="120252"/>
                    <a:pt x="11103" y="123535"/>
                    <a:pt x="11179" y="127796"/>
                  </a:cubicBezTo>
                  <a:lnTo>
                    <a:pt x="72332" y="119626"/>
                  </a:lnTo>
                  <a:cubicBezTo>
                    <a:pt x="72206" y="115666"/>
                    <a:pt x="75139" y="112257"/>
                    <a:pt x="79149" y="111731"/>
                  </a:cubicBezTo>
                  <a:lnTo>
                    <a:pt x="79074" y="109751"/>
                  </a:lnTo>
                  <a:cubicBezTo>
                    <a:pt x="75690" y="101706"/>
                    <a:pt x="72582" y="93535"/>
                    <a:pt x="70427" y="85139"/>
                  </a:cubicBezTo>
                  <a:cubicBezTo>
                    <a:pt x="70427" y="85114"/>
                    <a:pt x="70427" y="85114"/>
                    <a:pt x="70427" y="85089"/>
                  </a:cubicBezTo>
                  <a:cubicBezTo>
                    <a:pt x="70427" y="85089"/>
                    <a:pt x="70427" y="85089"/>
                    <a:pt x="70427" y="85064"/>
                  </a:cubicBezTo>
                  <a:cubicBezTo>
                    <a:pt x="70427" y="85064"/>
                    <a:pt x="70402" y="85039"/>
                    <a:pt x="70402" y="85014"/>
                  </a:cubicBezTo>
                  <a:cubicBezTo>
                    <a:pt x="70402" y="85014"/>
                    <a:pt x="70402" y="84989"/>
                    <a:pt x="70402" y="84989"/>
                  </a:cubicBezTo>
                  <a:cubicBezTo>
                    <a:pt x="70402" y="84989"/>
                    <a:pt x="70402" y="84964"/>
                    <a:pt x="70402" y="84964"/>
                  </a:cubicBezTo>
                  <a:cubicBezTo>
                    <a:pt x="70377" y="84914"/>
                    <a:pt x="70377" y="84889"/>
                    <a:pt x="70352" y="84838"/>
                  </a:cubicBezTo>
                  <a:cubicBezTo>
                    <a:pt x="70201" y="84187"/>
                    <a:pt x="70051" y="83535"/>
                    <a:pt x="69876" y="82909"/>
                  </a:cubicBezTo>
                  <a:cubicBezTo>
                    <a:pt x="63459" y="94337"/>
                    <a:pt x="52958" y="101806"/>
                    <a:pt x="41103" y="101806"/>
                  </a:cubicBezTo>
                  <a:cubicBezTo>
                    <a:pt x="21529" y="101806"/>
                    <a:pt x="5665" y="81530"/>
                    <a:pt x="5665" y="56518"/>
                  </a:cubicBezTo>
                  <a:cubicBezTo>
                    <a:pt x="5665" y="31505"/>
                    <a:pt x="21529" y="11229"/>
                    <a:pt x="41103" y="11229"/>
                  </a:cubicBezTo>
                  <a:cubicBezTo>
                    <a:pt x="57294" y="11229"/>
                    <a:pt x="70928" y="25114"/>
                    <a:pt x="75164" y="44086"/>
                  </a:cubicBezTo>
                  <a:cubicBezTo>
                    <a:pt x="75214" y="38598"/>
                    <a:pt x="75540" y="33059"/>
                    <a:pt x="76317" y="27645"/>
                  </a:cubicBezTo>
                  <a:lnTo>
                    <a:pt x="75615" y="7394"/>
                  </a:lnTo>
                  <a:cubicBezTo>
                    <a:pt x="75314" y="7445"/>
                    <a:pt x="75013" y="7445"/>
                    <a:pt x="74738" y="7445"/>
                  </a:cubicBezTo>
                  <a:cubicBezTo>
                    <a:pt x="70527" y="7445"/>
                    <a:pt x="66993" y="4186"/>
                    <a:pt x="66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907;p117">
              <a:extLst>
                <a:ext uri="{FF2B5EF4-FFF2-40B4-BE49-F238E27FC236}">
                  <a16:creationId xmlns:a16="http://schemas.microsoft.com/office/drawing/2014/main" id="{1A5EB48C-BEC9-4953-CE3A-3FB0C57F92F9}"/>
                </a:ext>
              </a:extLst>
            </p:cNvPr>
            <p:cNvSpPr/>
            <p:nvPr/>
          </p:nvSpPr>
          <p:spPr>
            <a:xfrm>
              <a:off x="6354567" y="3028285"/>
              <a:ext cx="868670" cy="1110474"/>
            </a:xfrm>
            <a:custGeom>
              <a:avLst/>
              <a:gdLst/>
              <a:ahLst/>
              <a:cxnLst/>
              <a:rect l="l" t="t" r="r" b="b"/>
              <a:pathLst>
                <a:path w="70854" h="90577" extrusionOk="0">
                  <a:moveTo>
                    <a:pt x="35439" y="0"/>
                  </a:moveTo>
                  <a:cubicBezTo>
                    <a:pt x="15865" y="0"/>
                    <a:pt x="1" y="20276"/>
                    <a:pt x="1" y="45289"/>
                  </a:cubicBezTo>
                  <a:cubicBezTo>
                    <a:pt x="1" y="70301"/>
                    <a:pt x="15865" y="90577"/>
                    <a:pt x="35439" y="90577"/>
                  </a:cubicBezTo>
                  <a:cubicBezTo>
                    <a:pt x="54988" y="90577"/>
                    <a:pt x="70853" y="70301"/>
                    <a:pt x="70853" y="45289"/>
                  </a:cubicBezTo>
                  <a:cubicBezTo>
                    <a:pt x="70853" y="20276"/>
                    <a:pt x="54988" y="0"/>
                    <a:pt x="35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2908;p117">
              <a:extLst>
                <a:ext uri="{FF2B5EF4-FFF2-40B4-BE49-F238E27FC236}">
                  <a16:creationId xmlns:a16="http://schemas.microsoft.com/office/drawing/2014/main" id="{7D87B164-92B7-1E79-76A3-6E54014915F0}"/>
                </a:ext>
              </a:extLst>
            </p:cNvPr>
            <p:cNvSpPr/>
            <p:nvPr/>
          </p:nvSpPr>
          <p:spPr>
            <a:xfrm>
              <a:off x="6436606" y="4138364"/>
              <a:ext cx="753132" cy="112167"/>
            </a:xfrm>
            <a:custGeom>
              <a:avLst/>
              <a:gdLst/>
              <a:ahLst/>
              <a:cxnLst/>
              <a:rect l="l" t="t" r="r" b="b"/>
              <a:pathLst>
                <a:path w="61430" h="9149" extrusionOk="0">
                  <a:moveTo>
                    <a:pt x="60853" y="1"/>
                  </a:moveTo>
                  <a:cubicBezTo>
                    <a:pt x="55865" y="753"/>
                    <a:pt x="49550" y="1455"/>
                    <a:pt x="42908" y="2106"/>
                  </a:cubicBezTo>
                  <a:cubicBezTo>
                    <a:pt x="32933" y="3059"/>
                    <a:pt x="22206" y="3886"/>
                    <a:pt x="13960" y="4462"/>
                  </a:cubicBezTo>
                  <a:cubicBezTo>
                    <a:pt x="9850" y="4738"/>
                    <a:pt x="6366" y="4963"/>
                    <a:pt x="3910" y="5114"/>
                  </a:cubicBezTo>
                  <a:cubicBezTo>
                    <a:pt x="2682" y="5214"/>
                    <a:pt x="1705" y="5264"/>
                    <a:pt x="1028" y="5314"/>
                  </a:cubicBezTo>
                  <a:cubicBezTo>
                    <a:pt x="376" y="5339"/>
                    <a:pt x="26" y="5364"/>
                    <a:pt x="0" y="5364"/>
                  </a:cubicBezTo>
                  <a:lnTo>
                    <a:pt x="226" y="9149"/>
                  </a:lnTo>
                  <a:cubicBezTo>
                    <a:pt x="251" y="9149"/>
                    <a:pt x="10452" y="8547"/>
                    <a:pt x="23209" y="7570"/>
                  </a:cubicBezTo>
                  <a:cubicBezTo>
                    <a:pt x="29575" y="7094"/>
                    <a:pt x="36592" y="6517"/>
                    <a:pt x="43259" y="5866"/>
                  </a:cubicBezTo>
                  <a:cubicBezTo>
                    <a:pt x="49951" y="5214"/>
                    <a:pt x="56317" y="4512"/>
                    <a:pt x="61429" y="3760"/>
                  </a:cubicBezTo>
                  <a:lnTo>
                    <a:pt x="60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909;p117">
              <a:extLst>
                <a:ext uri="{FF2B5EF4-FFF2-40B4-BE49-F238E27FC236}">
                  <a16:creationId xmlns:a16="http://schemas.microsoft.com/office/drawing/2014/main" id="{38C4CC08-769B-8B1A-A708-1077B6395EC5}"/>
                </a:ext>
              </a:extLst>
            </p:cNvPr>
            <p:cNvSpPr/>
            <p:nvPr/>
          </p:nvSpPr>
          <p:spPr>
            <a:xfrm>
              <a:off x="6450128" y="4236695"/>
              <a:ext cx="733160" cy="119842"/>
            </a:xfrm>
            <a:custGeom>
              <a:avLst/>
              <a:gdLst/>
              <a:ahLst/>
              <a:cxnLst/>
              <a:rect l="l" t="t" r="r" b="b"/>
              <a:pathLst>
                <a:path w="59801" h="9775" extrusionOk="0">
                  <a:moveTo>
                    <a:pt x="59424" y="0"/>
                  </a:moveTo>
                  <a:cubicBezTo>
                    <a:pt x="49925" y="977"/>
                    <a:pt x="35088" y="2481"/>
                    <a:pt x="22607" y="3734"/>
                  </a:cubicBezTo>
                  <a:cubicBezTo>
                    <a:pt x="16366" y="4361"/>
                    <a:pt x="10702" y="4937"/>
                    <a:pt x="6617" y="5338"/>
                  </a:cubicBezTo>
                  <a:cubicBezTo>
                    <a:pt x="4562" y="5539"/>
                    <a:pt x="2908" y="5714"/>
                    <a:pt x="1780" y="5815"/>
                  </a:cubicBezTo>
                  <a:cubicBezTo>
                    <a:pt x="627" y="5940"/>
                    <a:pt x="0" y="5990"/>
                    <a:pt x="0" y="5990"/>
                  </a:cubicBezTo>
                  <a:lnTo>
                    <a:pt x="376" y="9775"/>
                  </a:lnTo>
                  <a:cubicBezTo>
                    <a:pt x="376" y="9775"/>
                    <a:pt x="40828" y="5739"/>
                    <a:pt x="59800" y="3759"/>
                  </a:cubicBezTo>
                  <a:lnTo>
                    <a:pt x="59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910;p117">
              <a:extLst>
                <a:ext uri="{FF2B5EF4-FFF2-40B4-BE49-F238E27FC236}">
                  <a16:creationId xmlns:a16="http://schemas.microsoft.com/office/drawing/2014/main" id="{CBD67DC1-CCBA-8429-B4C5-207C42323512}"/>
                </a:ext>
              </a:extLst>
            </p:cNvPr>
            <p:cNvSpPr/>
            <p:nvPr/>
          </p:nvSpPr>
          <p:spPr>
            <a:xfrm>
              <a:off x="6018126" y="3171791"/>
              <a:ext cx="121693" cy="260831"/>
            </a:xfrm>
            <a:custGeom>
              <a:avLst/>
              <a:gdLst/>
              <a:ahLst/>
              <a:cxnLst/>
              <a:rect l="l" t="t" r="r" b="b"/>
              <a:pathLst>
                <a:path w="9926" h="21275" extrusionOk="0">
                  <a:moveTo>
                    <a:pt x="4492" y="1"/>
                  </a:moveTo>
                  <a:cubicBezTo>
                    <a:pt x="1980" y="1"/>
                    <a:pt x="1" y="4124"/>
                    <a:pt x="1" y="9648"/>
                  </a:cubicBezTo>
                  <a:cubicBezTo>
                    <a:pt x="1" y="15487"/>
                    <a:pt x="2232" y="20650"/>
                    <a:pt x="4963" y="21227"/>
                  </a:cubicBezTo>
                  <a:cubicBezTo>
                    <a:pt x="5122" y="21259"/>
                    <a:pt x="5279" y="21274"/>
                    <a:pt x="5434" y="21274"/>
                  </a:cubicBezTo>
                  <a:cubicBezTo>
                    <a:pt x="7947" y="21274"/>
                    <a:pt x="9926" y="17153"/>
                    <a:pt x="9926" y="11653"/>
                  </a:cubicBezTo>
                  <a:cubicBezTo>
                    <a:pt x="9926" y="5788"/>
                    <a:pt x="7695" y="625"/>
                    <a:pt x="4963" y="49"/>
                  </a:cubicBezTo>
                  <a:cubicBezTo>
                    <a:pt x="4805" y="16"/>
                    <a:pt x="4647" y="1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911;p117">
              <a:extLst>
                <a:ext uri="{FF2B5EF4-FFF2-40B4-BE49-F238E27FC236}">
                  <a16:creationId xmlns:a16="http://schemas.microsoft.com/office/drawing/2014/main" id="{2BC115CF-3310-657C-E02C-67A6331377A4}"/>
                </a:ext>
              </a:extLst>
            </p:cNvPr>
            <p:cNvSpPr/>
            <p:nvPr/>
          </p:nvSpPr>
          <p:spPr>
            <a:xfrm>
              <a:off x="6005536" y="3466109"/>
              <a:ext cx="170242" cy="51014"/>
            </a:xfrm>
            <a:custGeom>
              <a:avLst/>
              <a:gdLst/>
              <a:ahLst/>
              <a:cxnLst/>
              <a:rect l="l" t="t" r="r" b="b"/>
              <a:pathLst>
                <a:path w="13886" h="4161" extrusionOk="0">
                  <a:moveTo>
                    <a:pt x="201" y="1"/>
                  </a:moveTo>
                  <a:lnTo>
                    <a:pt x="0" y="727"/>
                  </a:lnTo>
                  <a:cubicBezTo>
                    <a:pt x="4537" y="1980"/>
                    <a:pt x="9123" y="3133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912;p117">
              <a:extLst>
                <a:ext uri="{FF2B5EF4-FFF2-40B4-BE49-F238E27FC236}">
                  <a16:creationId xmlns:a16="http://schemas.microsoft.com/office/drawing/2014/main" id="{BADBFBCD-4178-49CF-B451-FB1E7D39C6E3}"/>
                </a:ext>
              </a:extLst>
            </p:cNvPr>
            <p:cNvSpPr/>
            <p:nvPr/>
          </p:nvSpPr>
          <p:spPr>
            <a:xfrm>
              <a:off x="6007988" y="3510658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1" y="727"/>
                  </a:lnTo>
                  <a:cubicBezTo>
                    <a:pt x="4537" y="1981"/>
                    <a:pt x="9124" y="3133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913;p117">
              <a:extLst>
                <a:ext uri="{FF2B5EF4-FFF2-40B4-BE49-F238E27FC236}">
                  <a16:creationId xmlns:a16="http://schemas.microsoft.com/office/drawing/2014/main" id="{342F3934-7D05-7FE1-C6C6-5C3981E58AA7}"/>
                </a:ext>
              </a:extLst>
            </p:cNvPr>
            <p:cNvSpPr/>
            <p:nvPr/>
          </p:nvSpPr>
          <p:spPr>
            <a:xfrm>
              <a:off x="6010452" y="3554902"/>
              <a:ext cx="169936" cy="51026"/>
            </a:xfrm>
            <a:custGeom>
              <a:avLst/>
              <a:gdLst/>
              <a:ahLst/>
              <a:cxnLst/>
              <a:rect l="l" t="t" r="r" b="b"/>
              <a:pathLst>
                <a:path w="13861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60" y="3434"/>
                  </a:lnTo>
                  <a:cubicBezTo>
                    <a:pt x="9274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914;p117">
              <a:extLst>
                <a:ext uri="{FF2B5EF4-FFF2-40B4-BE49-F238E27FC236}">
                  <a16:creationId xmlns:a16="http://schemas.microsoft.com/office/drawing/2014/main" id="{847B89CB-A598-D82F-FF28-ABE22E90EEB9}"/>
                </a:ext>
              </a:extLst>
            </p:cNvPr>
            <p:cNvSpPr/>
            <p:nvPr/>
          </p:nvSpPr>
          <p:spPr>
            <a:xfrm>
              <a:off x="6012904" y="3599451"/>
              <a:ext cx="169936" cy="51026"/>
            </a:xfrm>
            <a:custGeom>
              <a:avLst/>
              <a:gdLst/>
              <a:ahLst/>
              <a:cxnLst/>
              <a:rect l="l" t="t" r="r" b="b"/>
              <a:pathLst>
                <a:path w="13861" h="4162" extrusionOk="0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099" y="3134"/>
                    <a:pt x="13710" y="4161"/>
                  </a:cubicBezTo>
                  <a:lnTo>
                    <a:pt x="13861" y="3409"/>
                  </a:lnTo>
                  <a:cubicBezTo>
                    <a:pt x="9274" y="2382"/>
                    <a:pt x="4713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915;p117">
              <a:extLst>
                <a:ext uri="{FF2B5EF4-FFF2-40B4-BE49-F238E27FC236}">
                  <a16:creationId xmlns:a16="http://schemas.microsoft.com/office/drawing/2014/main" id="{171CD753-7DE1-5260-5C22-BE00B9ED82FE}"/>
                </a:ext>
              </a:extLst>
            </p:cNvPr>
            <p:cNvSpPr/>
            <p:nvPr/>
          </p:nvSpPr>
          <p:spPr>
            <a:xfrm>
              <a:off x="6015061" y="3643695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62" y="1981"/>
                    <a:pt x="9123" y="3134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916;p117">
              <a:extLst>
                <a:ext uri="{FF2B5EF4-FFF2-40B4-BE49-F238E27FC236}">
                  <a16:creationId xmlns:a16="http://schemas.microsoft.com/office/drawing/2014/main" id="{2ED09856-877D-9E4B-DD81-7766F30F7F86}"/>
                </a:ext>
              </a:extLst>
            </p:cNvPr>
            <p:cNvSpPr/>
            <p:nvPr/>
          </p:nvSpPr>
          <p:spPr>
            <a:xfrm>
              <a:off x="6017513" y="3688244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124" y="3134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917;p117">
              <a:extLst>
                <a:ext uri="{FF2B5EF4-FFF2-40B4-BE49-F238E27FC236}">
                  <a16:creationId xmlns:a16="http://schemas.microsoft.com/office/drawing/2014/main" id="{8530EB91-D47E-0CB7-4171-CF61E07AA5F3}"/>
                </a:ext>
              </a:extLst>
            </p:cNvPr>
            <p:cNvSpPr/>
            <p:nvPr/>
          </p:nvSpPr>
          <p:spPr>
            <a:xfrm>
              <a:off x="6019977" y="3732488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85" y="3435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918;p117">
              <a:extLst>
                <a:ext uri="{FF2B5EF4-FFF2-40B4-BE49-F238E27FC236}">
                  <a16:creationId xmlns:a16="http://schemas.microsoft.com/office/drawing/2014/main" id="{37840870-2007-E7F6-D829-11B769C1C554}"/>
                </a:ext>
              </a:extLst>
            </p:cNvPr>
            <p:cNvSpPr/>
            <p:nvPr/>
          </p:nvSpPr>
          <p:spPr>
            <a:xfrm>
              <a:off x="7261576" y="4050490"/>
              <a:ext cx="10151" cy="142596"/>
            </a:xfrm>
            <a:custGeom>
              <a:avLst/>
              <a:gdLst/>
              <a:ahLst/>
              <a:cxnLst/>
              <a:rect l="l" t="t" r="r" b="b"/>
              <a:pathLst>
                <a:path w="828" h="11631" extrusionOk="0">
                  <a:moveTo>
                    <a:pt x="376" y="1"/>
                  </a:moveTo>
                  <a:cubicBezTo>
                    <a:pt x="201" y="953"/>
                    <a:pt x="100" y="1931"/>
                    <a:pt x="50" y="2908"/>
                  </a:cubicBezTo>
                  <a:cubicBezTo>
                    <a:pt x="0" y="3886"/>
                    <a:pt x="0" y="4863"/>
                    <a:pt x="25" y="5841"/>
                  </a:cubicBezTo>
                  <a:cubicBezTo>
                    <a:pt x="50" y="6818"/>
                    <a:pt x="125" y="7770"/>
                    <a:pt x="226" y="8748"/>
                  </a:cubicBezTo>
                  <a:cubicBezTo>
                    <a:pt x="326" y="9725"/>
                    <a:pt x="476" y="10678"/>
                    <a:pt x="727" y="11630"/>
                  </a:cubicBezTo>
                  <a:cubicBezTo>
                    <a:pt x="802" y="10653"/>
                    <a:pt x="827" y="9700"/>
                    <a:pt x="827" y="8723"/>
                  </a:cubicBezTo>
                  <a:cubicBezTo>
                    <a:pt x="827" y="7745"/>
                    <a:pt x="802" y="6768"/>
                    <a:pt x="777" y="5816"/>
                  </a:cubicBezTo>
                  <a:cubicBezTo>
                    <a:pt x="752" y="4838"/>
                    <a:pt x="702" y="3886"/>
                    <a:pt x="652" y="2908"/>
                  </a:cubicBezTo>
                  <a:cubicBezTo>
                    <a:pt x="576" y="1931"/>
                    <a:pt x="501" y="978"/>
                    <a:pt x="37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919;p117">
              <a:extLst>
                <a:ext uri="{FF2B5EF4-FFF2-40B4-BE49-F238E27FC236}">
                  <a16:creationId xmlns:a16="http://schemas.microsoft.com/office/drawing/2014/main" id="{0B27E427-DDC9-B981-E96E-A6BD0215730F}"/>
                </a:ext>
              </a:extLst>
            </p:cNvPr>
            <p:cNvSpPr/>
            <p:nvPr/>
          </p:nvSpPr>
          <p:spPr>
            <a:xfrm>
              <a:off x="7283692" y="4105497"/>
              <a:ext cx="9538" cy="114619"/>
            </a:xfrm>
            <a:custGeom>
              <a:avLst/>
              <a:gdLst/>
              <a:ahLst/>
              <a:cxnLst/>
              <a:rect l="l" t="t" r="r" b="b"/>
              <a:pathLst>
                <a:path w="778" h="9349" extrusionOk="0">
                  <a:moveTo>
                    <a:pt x="326" y="0"/>
                  </a:moveTo>
                  <a:cubicBezTo>
                    <a:pt x="176" y="777"/>
                    <a:pt x="101" y="1554"/>
                    <a:pt x="51" y="2356"/>
                  </a:cubicBezTo>
                  <a:cubicBezTo>
                    <a:pt x="1" y="3133"/>
                    <a:pt x="1" y="3910"/>
                    <a:pt x="1" y="4687"/>
                  </a:cubicBezTo>
                  <a:cubicBezTo>
                    <a:pt x="26" y="5464"/>
                    <a:pt x="51" y="6241"/>
                    <a:pt x="126" y="7018"/>
                  </a:cubicBezTo>
                  <a:cubicBezTo>
                    <a:pt x="201" y="7795"/>
                    <a:pt x="301" y="8572"/>
                    <a:pt x="452" y="9349"/>
                  </a:cubicBezTo>
                  <a:cubicBezTo>
                    <a:pt x="602" y="8572"/>
                    <a:pt x="677" y="7795"/>
                    <a:pt x="727" y="7018"/>
                  </a:cubicBezTo>
                  <a:cubicBezTo>
                    <a:pt x="778" y="6216"/>
                    <a:pt x="778" y="5439"/>
                    <a:pt x="778" y="4662"/>
                  </a:cubicBezTo>
                  <a:cubicBezTo>
                    <a:pt x="752" y="3885"/>
                    <a:pt x="727" y="3108"/>
                    <a:pt x="652" y="2331"/>
                  </a:cubicBezTo>
                  <a:cubicBezTo>
                    <a:pt x="577" y="1554"/>
                    <a:pt x="477" y="777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920;p117">
              <a:extLst>
                <a:ext uri="{FF2B5EF4-FFF2-40B4-BE49-F238E27FC236}">
                  <a16:creationId xmlns:a16="http://schemas.microsoft.com/office/drawing/2014/main" id="{2E1E5BC6-6E2F-5B3E-1B63-E19F67A4E03F}"/>
                </a:ext>
              </a:extLst>
            </p:cNvPr>
            <p:cNvSpPr/>
            <p:nvPr/>
          </p:nvSpPr>
          <p:spPr>
            <a:xfrm>
              <a:off x="7276324" y="4265259"/>
              <a:ext cx="10151" cy="103254"/>
            </a:xfrm>
            <a:custGeom>
              <a:avLst/>
              <a:gdLst/>
              <a:ahLst/>
              <a:cxnLst/>
              <a:rect l="l" t="t" r="r" b="b"/>
              <a:pathLst>
                <a:path w="828" h="8422" extrusionOk="0">
                  <a:moveTo>
                    <a:pt x="226" y="1"/>
                  </a:moveTo>
                  <a:cubicBezTo>
                    <a:pt x="100" y="703"/>
                    <a:pt x="50" y="1404"/>
                    <a:pt x="25" y="2131"/>
                  </a:cubicBezTo>
                  <a:cubicBezTo>
                    <a:pt x="0" y="2833"/>
                    <a:pt x="25" y="3535"/>
                    <a:pt x="25" y="4236"/>
                  </a:cubicBezTo>
                  <a:cubicBezTo>
                    <a:pt x="75" y="4938"/>
                    <a:pt x="125" y="5640"/>
                    <a:pt x="201" y="6317"/>
                  </a:cubicBezTo>
                  <a:cubicBezTo>
                    <a:pt x="301" y="7018"/>
                    <a:pt x="401" y="7720"/>
                    <a:pt x="602" y="8422"/>
                  </a:cubicBezTo>
                  <a:cubicBezTo>
                    <a:pt x="727" y="7720"/>
                    <a:pt x="777" y="7018"/>
                    <a:pt x="802" y="6292"/>
                  </a:cubicBezTo>
                  <a:cubicBezTo>
                    <a:pt x="827" y="5590"/>
                    <a:pt x="827" y="4888"/>
                    <a:pt x="802" y="4186"/>
                  </a:cubicBezTo>
                  <a:cubicBezTo>
                    <a:pt x="752" y="3485"/>
                    <a:pt x="702" y="2783"/>
                    <a:pt x="627" y="2106"/>
                  </a:cubicBezTo>
                  <a:cubicBezTo>
                    <a:pt x="526" y="1404"/>
                    <a:pt x="426" y="703"/>
                    <a:pt x="22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921;p117">
              <a:extLst>
                <a:ext uri="{FF2B5EF4-FFF2-40B4-BE49-F238E27FC236}">
                  <a16:creationId xmlns:a16="http://schemas.microsoft.com/office/drawing/2014/main" id="{8DA173E5-F43D-8A87-6572-1019AEBB737A}"/>
                </a:ext>
              </a:extLst>
            </p:cNvPr>
            <p:cNvSpPr/>
            <p:nvPr/>
          </p:nvSpPr>
          <p:spPr>
            <a:xfrm>
              <a:off x="7296907" y="4234231"/>
              <a:ext cx="9845" cy="67920"/>
            </a:xfrm>
            <a:custGeom>
              <a:avLst/>
              <a:gdLst/>
              <a:ahLst/>
              <a:cxnLst/>
              <a:rect l="l" t="t" r="r" b="b"/>
              <a:pathLst>
                <a:path w="803" h="5540" extrusionOk="0">
                  <a:moveTo>
                    <a:pt x="251" y="1"/>
                  </a:moveTo>
                  <a:cubicBezTo>
                    <a:pt x="126" y="477"/>
                    <a:pt x="50" y="928"/>
                    <a:pt x="25" y="1404"/>
                  </a:cubicBezTo>
                  <a:cubicBezTo>
                    <a:pt x="0" y="1855"/>
                    <a:pt x="0" y="2331"/>
                    <a:pt x="25" y="2782"/>
                  </a:cubicBezTo>
                  <a:cubicBezTo>
                    <a:pt x="50" y="3234"/>
                    <a:pt x="101" y="3710"/>
                    <a:pt x="176" y="4161"/>
                  </a:cubicBezTo>
                  <a:cubicBezTo>
                    <a:pt x="276" y="4612"/>
                    <a:pt x="376" y="5088"/>
                    <a:pt x="552" y="5539"/>
                  </a:cubicBezTo>
                  <a:cubicBezTo>
                    <a:pt x="702" y="5063"/>
                    <a:pt x="752" y="4587"/>
                    <a:pt x="777" y="4136"/>
                  </a:cubicBezTo>
                  <a:cubicBezTo>
                    <a:pt x="802" y="3660"/>
                    <a:pt x="802" y="3209"/>
                    <a:pt x="777" y="2732"/>
                  </a:cubicBezTo>
                  <a:cubicBezTo>
                    <a:pt x="752" y="2281"/>
                    <a:pt x="702" y="1830"/>
                    <a:pt x="627" y="1354"/>
                  </a:cubicBezTo>
                  <a:cubicBezTo>
                    <a:pt x="527" y="903"/>
                    <a:pt x="426" y="452"/>
                    <a:pt x="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922;p117">
              <a:extLst>
                <a:ext uri="{FF2B5EF4-FFF2-40B4-BE49-F238E27FC236}">
                  <a16:creationId xmlns:a16="http://schemas.microsoft.com/office/drawing/2014/main" id="{53F8CA37-91B8-CB79-7E0A-1F63CA279C13}"/>
                </a:ext>
              </a:extLst>
            </p:cNvPr>
            <p:cNvSpPr/>
            <p:nvPr/>
          </p:nvSpPr>
          <p:spPr>
            <a:xfrm>
              <a:off x="7281240" y="3900561"/>
              <a:ext cx="11071" cy="144423"/>
            </a:xfrm>
            <a:custGeom>
              <a:avLst/>
              <a:gdLst/>
              <a:ahLst/>
              <a:cxnLst/>
              <a:rect l="l" t="t" r="r" b="b"/>
              <a:pathLst>
                <a:path w="903" h="11780" extrusionOk="0">
                  <a:moveTo>
                    <a:pt x="326" y="0"/>
                  </a:moveTo>
                  <a:cubicBezTo>
                    <a:pt x="150" y="978"/>
                    <a:pt x="75" y="1980"/>
                    <a:pt x="50" y="2958"/>
                  </a:cubicBezTo>
                  <a:cubicBezTo>
                    <a:pt x="0" y="3935"/>
                    <a:pt x="0" y="4938"/>
                    <a:pt x="50" y="5915"/>
                  </a:cubicBezTo>
                  <a:cubicBezTo>
                    <a:pt x="100" y="6893"/>
                    <a:pt x="176" y="7870"/>
                    <a:pt x="301" y="8847"/>
                  </a:cubicBezTo>
                  <a:cubicBezTo>
                    <a:pt x="426" y="9825"/>
                    <a:pt x="602" y="10802"/>
                    <a:pt x="852" y="11780"/>
                  </a:cubicBezTo>
                  <a:cubicBezTo>
                    <a:pt x="902" y="10777"/>
                    <a:pt x="902" y="9800"/>
                    <a:pt x="902" y="8822"/>
                  </a:cubicBezTo>
                  <a:cubicBezTo>
                    <a:pt x="877" y="7820"/>
                    <a:pt x="827" y="6842"/>
                    <a:pt x="802" y="5865"/>
                  </a:cubicBezTo>
                  <a:cubicBezTo>
                    <a:pt x="752" y="4913"/>
                    <a:pt x="702" y="3935"/>
                    <a:pt x="627" y="2958"/>
                  </a:cubicBezTo>
                  <a:cubicBezTo>
                    <a:pt x="551" y="1955"/>
                    <a:pt x="476" y="978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923;p117">
              <a:extLst>
                <a:ext uri="{FF2B5EF4-FFF2-40B4-BE49-F238E27FC236}">
                  <a16:creationId xmlns:a16="http://schemas.microsoft.com/office/drawing/2014/main" id="{3F17018A-3BAF-49F1-57DF-9E5F8A88F9C1}"/>
                </a:ext>
              </a:extLst>
            </p:cNvPr>
            <p:cNvSpPr/>
            <p:nvPr/>
          </p:nvSpPr>
          <p:spPr>
            <a:xfrm>
              <a:off x="7124224" y="2654859"/>
              <a:ext cx="869896" cy="1726061"/>
            </a:xfrm>
            <a:custGeom>
              <a:avLst/>
              <a:gdLst/>
              <a:ahLst/>
              <a:cxnLst/>
              <a:rect l="l" t="t" r="r" b="b"/>
              <a:pathLst>
                <a:path w="70954" h="140788" extrusionOk="0">
                  <a:moveTo>
                    <a:pt x="50082" y="1"/>
                  </a:moveTo>
                  <a:cubicBezTo>
                    <a:pt x="48604" y="1"/>
                    <a:pt x="47121" y="134"/>
                    <a:pt x="45665" y="361"/>
                  </a:cubicBezTo>
                  <a:cubicBezTo>
                    <a:pt x="31605" y="2566"/>
                    <a:pt x="20051" y="13293"/>
                    <a:pt x="13986" y="25875"/>
                  </a:cubicBezTo>
                  <a:cubicBezTo>
                    <a:pt x="7896" y="38456"/>
                    <a:pt x="6593" y="52742"/>
                    <a:pt x="6718" y="66677"/>
                  </a:cubicBezTo>
                  <a:cubicBezTo>
                    <a:pt x="6818" y="77729"/>
                    <a:pt x="7445" y="87855"/>
                    <a:pt x="8948" y="98807"/>
                  </a:cubicBezTo>
                  <a:cubicBezTo>
                    <a:pt x="7570" y="94146"/>
                    <a:pt x="6166" y="89509"/>
                    <a:pt x="4788" y="84847"/>
                  </a:cubicBezTo>
                  <a:lnTo>
                    <a:pt x="4788" y="84847"/>
                  </a:lnTo>
                  <a:cubicBezTo>
                    <a:pt x="5064" y="96451"/>
                    <a:pt x="7094" y="108005"/>
                    <a:pt x="10778" y="119033"/>
                  </a:cubicBezTo>
                  <a:cubicBezTo>
                    <a:pt x="6593" y="111238"/>
                    <a:pt x="2983" y="103118"/>
                    <a:pt x="1" y="94772"/>
                  </a:cubicBezTo>
                  <a:lnTo>
                    <a:pt x="1" y="94772"/>
                  </a:lnTo>
                  <a:cubicBezTo>
                    <a:pt x="2507" y="110812"/>
                    <a:pt x="9174" y="125900"/>
                    <a:pt x="15791" y="140787"/>
                  </a:cubicBezTo>
                  <a:cubicBezTo>
                    <a:pt x="22858" y="133269"/>
                    <a:pt x="30853" y="127429"/>
                    <a:pt x="37921" y="119935"/>
                  </a:cubicBezTo>
                  <a:lnTo>
                    <a:pt x="37921" y="119935"/>
                  </a:lnTo>
                  <a:cubicBezTo>
                    <a:pt x="35365" y="121564"/>
                    <a:pt x="32808" y="123193"/>
                    <a:pt x="30252" y="124822"/>
                  </a:cubicBezTo>
                  <a:cubicBezTo>
                    <a:pt x="33535" y="120587"/>
                    <a:pt x="36843" y="116351"/>
                    <a:pt x="40152" y="112116"/>
                  </a:cubicBezTo>
                  <a:lnTo>
                    <a:pt x="40152" y="112116"/>
                  </a:lnTo>
                  <a:cubicBezTo>
                    <a:pt x="37069" y="113619"/>
                    <a:pt x="34212" y="115549"/>
                    <a:pt x="31705" y="117830"/>
                  </a:cubicBezTo>
                  <a:cubicBezTo>
                    <a:pt x="38121" y="109960"/>
                    <a:pt x="44538" y="102065"/>
                    <a:pt x="50979" y="94196"/>
                  </a:cubicBezTo>
                  <a:lnTo>
                    <a:pt x="50979" y="94196"/>
                  </a:lnTo>
                  <a:cubicBezTo>
                    <a:pt x="46944" y="95950"/>
                    <a:pt x="43184" y="98582"/>
                    <a:pt x="40101" y="101690"/>
                  </a:cubicBezTo>
                  <a:cubicBezTo>
                    <a:pt x="50703" y="83293"/>
                    <a:pt x="61355" y="64697"/>
                    <a:pt x="67570" y="44471"/>
                  </a:cubicBezTo>
                  <a:cubicBezTo>
                    <a:pt x="69475" y="38306"/>
                    <a:pt x="70954" y="31940"/>
                    <a:pt x="70879" y="25499"/>
                  </a:cubicBezTo>
                  <a:cubicBezTo>
                    <a:pt x="70803" y="19057"/>
                    <a:pt x="69049" y="12491"/>
                    <a:pt x="65064" y="7378"/>
                  </a:cubicBezTo>
                  <a:cubicBezTo>
                    <a:pt x="62909" y="4646"/>
                    <a:pt x="60102" y="2341"/>
                    <a:pt x="56793" y="1113"/>
                  </a:cubicBezTo>
                  <a:cubicBezTo>
                    <a:pt x="54646" y="321"/>
                    <a:pt x="52370" y="1"/>
                    <a:pt x="50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924;p117">
              <a:extLst>
                <a:ext uri="{FF2B5EF4-FFF2-40B4-BE49-F238E27FC236}">
                  <a16:creationId xmlns:a16="http://schemas.microsoft.com/office/drawing/2014/main" id="{55A75463-0CB4-5E6D-E85A-5838B8511274}"/>
                </a:ext>
              </a:extLst>
            </p:cNvPr>
            <p:cNvSpPr/>
            <p:nvPr/>
          </p:nvSpPr>
          <p:spPr>
            <a:xfrm>
              <a:off x="7288608" y="3469492"/>
              <a:ext cx="212956" cy="1014000"/>
            </a:xfrm>
            <a:custGeom>
              <a:avLst/>
              <a:gdLst/>
              <a:ahLst/>
              <a:cxnLst/>
              <a:rect l="l" t="t" r="r" b="b"/>
              <a:pathLst>
                <a:path w="17370" h="82708" extrusionOk="0">
                  <a:moveTo>
                    <a:pt x="17369" y="0"/>
                  </a:moveTo>
                  <a:lnTo>
                    <a:pt x="17369" y="0"/>
                  </a:lnTo>
                  <a:cubicBezTo>
                    <a:pt x="13660" y="13509"/>
                    <a:pt x="10402" y="27143"/>
                    <a:pt x="7469" y="40878"/>
                  </a:cubicBezTo>
                  <a:cubicBezTo>
                    <a:pt x="6016" y="47720"/>
                    <a:pt x="4637" y="54612"/>
                    <a:pt x="3384" y="61504"/>
                  </a:cubicBezTo>
                  <a:cubicBezTo>
                    <a:pt x="2131" y="68422"/>
                    <a:pt x="978" y="75339"/>
                    <a:pt x="1" y="82306"/>
                  </a:cubicBezTo>
                  <a:lnTo>
                    <a:pt x="3384" y="82707"/>
                  </a:lnTo>
                  <a:cubicBezTo>
                    <a:pt x="4061" y="75765"/>
                    <a:pt x="4938" y="68848"/>
                    <a:pt x="5915" y="61905"/>
                  </a:cubicBezTo>
                  <a:cubicBezTo>
                    <a:pt x="6868" y="54988"/>
                    <a:pt x="7971" y="48071"/>
                    <a:pt x="9148" y="41178"/>
                  </a:cubicBezTo>
                  <a:cubicBezTo>
                    <a:pt x="11504" y="27394"/>
                    <a:pt x="14211" y="13659"/>
                    <a:pt x="17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925;p117">
              <a:extLst>
                <a:ext uri="{FF2B5EF4-FFF2-40B4-BE49-F238E27FC236}">
                  <a16:creationId xmlns:a16="http://schemas.microsoft.com/office/drawing/2014/main" id="{D7A794AC-9256-4599-1DEB-C2EA08B94536}"/>
                </a:ext>
              </a:extLst>
            </p:cNvPr>
            <p:cNvSpPr/>
            <p:nvPr/>
          </p:nvSpPr>
          <p:spPr>
            <a:xfrm>
              <a:off x="7255422" y="4452689"/>
              <a:ext cx="112473" cy="60957"/>
            </a:xfrm>
            <a:custGeom>
              <a:avLst/>
              <a:gdLst/>
              <a:ahLst/>
              <a:cxnLst/>
              <a:rect l="l" t="t" r="r" b="b"/>
              <a:pathLst>
                <a:path w="9174" h="4972" extrusionOk="0">
                  <a:moveTo>
                    <a:pt x="302" y="0"/>
                  </a:moveTo>
                  <a:lnTo>
                    <a:pt x="302" y="50"/>
                  </a:lnTo>
                  <a:cubicBezTo>
                    <a:pt x="1" y="2456"/>
                    <a:pt x="1730" y="4637"/>
                    <a:pt x="4186" y="4938"/>
                  </a:cubicBezTo>
                  <a:cubicBezTo>
                    <a:pt x="4373" y="4961"/>
                    <a:pt x="4559" y="4972"/>
                    <a:pt x="4743" y="4972"/>
                  </a:cubicBezTo>
                  <a:cubicBezTo>
                    <a:pt x="6949" y="4972"/>
                    <a:pt x="8873" y="3351"/>
                    <a:pt x="9174" y="1153"/>
                  </a:cubicBezTo>
                  <a:lnTo>
                    <a:pt x="9174" y="107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926;p117">
              <a:extLst>
                <a:ext uri="{FF2B5EF4-FFF2-40B4-BE49-F238E27FC236}">
                  <a16:creationId xmlns:a16="http://schemas.microsoft.com/office/drawing/2014/main" id="{47AD3727-1D20-7AC3-15F4-17CE2CAB8F93}"/>
                </a:ext>
              </a:extLst>
            </p:cNvPr>
            <p:cNvSpPr/>
            <p:nvPr/>
          </p:nvSpPr>
          <p:spPr>
            <a:xfrm>
              <a:off x="7233919" y="4380789"/>
              <a:ext cx="167165" cy="97111"/>
            </a:xfrm>
            <a:custGeom>
              <a:avLst/>
              <a:gdLst/>
              <a:ahLst/>
              <a:cxnLst/>
              <a:rect l="l" t="t" r="r" b="b"/>
              <a:pathLst>
                <a:path w="13635" h="7921" extrusionOk="0">
                  <a:moveTo>
                    <a:pt x="802" y="0"/>
                  </a:moveTo>
                  <a:lnTo>
                    <a:pt x="0" y="6341"/>
                  </a:lnTo>
                  <a:lnTo>
                    <a:pt x="12807" y="7920"/>
                  </a:lnTo>
                  <a:lnTo>
                    <a:pt x="13635" y="155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927;p117">
              <a:extLst>
                <a:ext uri="{FF2B5EF4-FFF2-40B4-BE49-F238E27FC236}">
                  <a16:creationId xmlns:a16="http://schemas.microsoft.com/office/drawing/2014/main" id="{227BEBA8-042F-D672-A348-417FE0EA6305}"/>
                </a:ext>
              </a:extLst>
            </p:cNvPr>
            <p:cNvSpPr/>
            <p:nvPr/>
          </p:nvSpPr>
          <p:spPr>
            <a:xfrm>
              <a:off x="7235758" y="4488326"/>
              <a:ext cx="132138" cy="184072"/>
            </a:xfrm>
            <a:custGeom>
              <a:avLst/>
              <a:gdLst/>
              <a:ahLst/>
              <a:cxnLst/>
              <a:rect l="l" t="t" r="r" b="b"/>
              <a:pathLst>
                <a:path w="10778" h="15014" extrusionOk="0">
                  <a:moveTo>
                    <a:pt x="4555" y="0"/>
                  </a:moveTo>
                  <a:cubicBezTo>
                    <a:pt x="3550" y="0"/>
                    <a:pt x="2603" y="240"/>
                    <a:pt x="1906" y="828"/>
                  </a:cubicBezTo>
                  <a:cubicBezTo>
                    <a:pt x="602" y="1930"/>
                    <a:pt x="1" y="3760"/>
                    <a:pt x="427" y="5389"/>
                  </a:cubicBezTo>
                  <a:cubicBezTo>
                    <a:pt x="753" y="6517"/>
                    <a:pt x="1479" y="7494"/>
                    <a:pt x="2081" y="8522"/>
                  </a:cubicBezTo>
                  <a:cubicBezTo>
                    <a:pt x="3109" y="10351"/>
                    <a:pt x="3259" y="12607"/>
                    <a:pt x="3234" y="14712"/>
                  </a:cubicBezTo>
                  <a:lnTo>
                    <a:pt x="5389" y="15013"/>
                  </a:lnTo>
                  <a:cubicBezTo>
                    <a:pt x="5464" y="13434"/>
                    <a:pt x="6317" y="12006"/>
                    <a:pt x="7244" y="10752"/>
                  </a:cubicBezTo>
                  <a:cubicBezTo>
                    <a:pt x="8196" y="9474"/>
                    <a:pt x="9249" y="8271"/>
                    <a:pt x="9926" y="6843"/>
                  </a:cubicBezTo>
                  <a:cubicBezTo>
                    <a:pt x="10577" y="5414"/>
                    <a:pt x="10778" y="3660"/>
                    <a:pt x="9976" y="2331"/>
                  </a:cubicBezTo>
                  <a:cubicBezTo>
                    <a:pt x="9252" y="1160"/>
                    <a:pt x="6764" y="0"/>
                    <a:pt x="4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928;p117">
              <a:extLst>
                <a:ext uri="{FF2B5EF4-FFF2-40B4-BE49-F238E27FC236}">
                  <a16:creationId xmlns:a16="http://schemas.microsoft.com/office/drawing/2014/main" id="{9DC3587F-0001-12EC-375A-C15B5E8DDDE9}"/>
                </a:ext>
              </a:extLst>
            </p:cNvPr>
            <p:cNvSpPr/>
            <p:nvPr/>
          </p:nvSpPr>
          <p:spPr>
            <a:xfrm>
              <a:off x="7283998" y="4569445"/>
              <a:ext cx="20903" cy="101096"/>
            </a:xfrm>
            <a:custGeom>
              <a:avLst/>
              <a:gdLst/>
              <a:ahLst/>
              <a:cxnLst/>
              <a:rect l="l" t="t" r="r" b="b"/>
              <a:pathLst>
                <a:path w="1705" h="8246" extrusionOk="0">
                  <a:moveTo>
                    <a:pt x="1154" y="0"/>
                  </a:moveTo>
                  <a:lnTo>
                    <a:pt x="1" y="8170"/>
                  </a:lnTo>
                  <a:lnTo>
                    <a:pt x="552" y="8246"/>
                  </a:lnTo>
                  <a:lnTo>
                    <a:pt x="1705" y="75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929;p117">
              <a:extLst>
                <a:ext uri="{FF2B5EF4-FFF2-40B4-BE49-F238E27FC236}">
                  <a16:creationId xmlns:a16="http://schemas.microsoft.com/office/drawing/2014/main" id="{CF99B6C5-52F5-3342-5CB3-B712B188200D}"/>
                </a:ext>
              </a:extLst>
            </p:cNvPr>
            <p:cNvSpPr/>
            <p:nvPr/>
          </p:nvSpPr>
          <p:spPr>
            <a:xfrm>
              <a:off x="7273860" y="4545552"/>
              <a:ext cx="55011" cy="51467"/>
            </a:xfrm>
            <a:custGeom>
              <a:avLst/>
              <a:gdLst/>
              <a:ahLst/>
              <a:cxnLst/>
              <a:rect l="l" t="t" r="r" b="b"/>
              <a:pathLst>
                <a:path w="4487" h="4198" extrusionOk="0">
                  <a:moveTo>
                    <a:pt x="2271" y="1"/>
                  </a:moveTo>
                  <a:cubicBezTo>
                    <a:pt x="1231" y="1"/>
                    <a:pt x="314" y="742"/>
                    <a:pt x="176" y="1799"/>
                  </a:cubicBezTo>
                  <a:cubicBezTo>
                    <a:pt x="1" y="2952"/>
                    <a:pt x="803" y="4004"/>
                    <a:pt x="1955" y="4180"/>
                  </a:cubicBezTo>
                  <a:cubicBezTo>
                    <a:pt x="2049" y="4192"/>
                    <a:pt x="2142" y="4198"/>
                    <a:pt x="2234" y="4198"/>
                  </a:cubicBezTo>
                  <a:cubicBezTo>
                    <a:pt x="3273" y="4198"/>
                    <a:pt x="4173" y="3436"/>
                    <a:pt x="4311" y="2400"/>
                  </a:cubicBezTo>
                  <a:cubicBezTo>
                    <a:pt x="4487" y="1247"/>
                    <a:pt x="3685" y="195"/>
                    <a:pt x="2557" y="19"/>
                  </a:cubicBezTo>
                  <a:cubicBezTo>
                    <a:pt x="2461" y="7"/>
                    <a:pt x="2366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930;p117">
              <a:extLst>
                <a:ext uri="{FF2B5EF4-FFF2-40B4-BE49-F238E27FC236}">
                  <a16:creationId xmlns:a16="http://schemas.microsoft.com/office/drawing/2014/main" id="{270D3ACE-7E44-CCA7-E268-8E662B88BA76}"/>
                </a:ext>
              </a:extLst>
            </p:cNvPr>
            <p:cNvSpPr/>
            <p:nvPr/>
          </p:nvSpPr>
          <p:spPr>
            <a:xfrm>
              <a:off x="7141743" y="3907009"/>
              <a:ext cx="6768" cy="27364"/>
            </a:xfrm>
            <a:custGeom>
              <a:avLst/>
              <a:gdLst/>
              <a:ahLst/>
              <a:cxnLst/>
              <a:rect l="l" t="t" r="r" b="b"/>
              <a:pathLst>
                <a:path w="552" h="2232" extrusionOk="0">
                  <a:moveTo>
                    <a:pt x="552" y="2231"/>
                  </a:moveTo>
                  <a:cubicBezTo>
                    <a:pt x="552" y="2231"/>
                    <a:pt x="552" y="2231"/>
                    <a:pt x="552" y="2231"/>
                  </a:cubicBezTo>
                  <a:cubicBezTo>
                    <a:pt x="552" y="2231"/>
                    <a:pt x="552" y="2231"/>
                    <a:pt x="552" y="2231"/>
                  </a:cubicBezTo>
                  <a:close/>
                  <a:moveTo>
                    <a:pt x="552" y="2181"/>
                  </a:moveTo>
                  <a:cubicBezTo>
                    <a:pt x="552" y="2181"/>
                    <a:pt x="552" y="2181"/>
                    <a:pt x="552" y="2156"/>
                  </a:cubicBezTo>
                  <a:cubicBezTo>
                    <a:pt x="552" y="2181"/>
                    <a:pt x="552" y="2181"/>
                    <a:pt x="552" y="2181"/>
                  </a:cubicBezTo>
                  <a:close/>
                  <a:moveTo>
                    <a:pt x="527" y="2106"/>
                  </a:moveTo>
                  <a:cubicBezTo>
                    <a:pt x="527" y="2106"/>
                    <a:pt x="527" y="2081"/>
                    <a:pt x="527" y="2081"/>
                  </a:cubicBezTo>
                  <a:cubicBezTo>
                    <a:pt x="527" y="2081"/>
                    <a:pt x="527" y="2106"/>
                    <a:pt x="527" y="2106"/>
                  </a:cubicBezTo>
                  <a:close/>
                  <a:moveTo>
                    <a:pt x="527" y="2056"/>
                  </a:moveTo>
                  <a:cubicBezTo>
                    <a:pt x="502" y="2006"/>
                    <a:pt x="502" y="1981"/>
                    <a:pt x="477" y="1930"/>
                  </a:cubicBezTo>
                  <a:cubicBezTo>
                    <a:pt x="502" y="1981"/>
                    <a:pt x="502" y="2006"/>
                    <a:pt x="527" y="2056"/>
                  </a:cubicBezTo>
                  <a:close/>
                  <a:moveTo>
                    <a:pt x="477" y="1930"/>
                  </a:moveTo>
                  <a:cubicBezTo>
                    <a:pt x="326" y="1279"/>
                    <a:pt x="176" y="627"/>
                    <a:pt x="1" y="1"/>
                  </a:cubicBezTo>
                  <a:lnTo>
                    <a:pt x="1" y="1"/>
                  </a:lnTo>
                  <a:cubicBezTo>
                    <a:pt x="176" y="627"/>
                    <a:pt x="326" y="1279"/>
                    <a:pt x="477" y="1930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931;p117">
              <a:extLst>
                <a:ext uri="{FF2B5EF4-FFF2-40B4-BE49-F238E27FC236}">
                  <a16:creationId xmlns:a16="http://schemas.microsoft.com/office/drawing/2014/main" id="{4F7F20C2-C129-DAEB-920A-9CE9C28ECAD4}"/>
                </a:ext>
              </a:extLst>
            </p:cNvPr>
            <p:cNvSpPr/>
            <p:nvPr/>
          </p:nvSpPr>
          <p:spPr>
            <a:xfrm>
              <a:off x="7124849" y="3819748"/>
              <a:ext cx="16907" cy="87279"/>
            </a:xfrm>
            <a:custGeom>
              <a:avLst/>
              <a:gdLst/>
              <a:ahLst/>
              <a:cxnLst/>
              <a:rect l="l" t="t" r="r" b="b"/>
              <a:pathLst>
                <a:path w="1379" h="7119" extrusionOk="0">
                  <a:moveTo>
                    <a:pt x="1379" y="7119"/>
                  </a:moveTo>
                  <a:cubicBezTo>
                    <a:pt x="1003" y="5490"/>
                    <a:pt x="677" y="3835"/>
                    <a:pt x="376" y="2206"/>
                  </a:cubicBezTo>
                  <a:lnTo>
                    <a:pt x="376" y="2206"/>
                  </a:lnTo>
                  <a:cubicBezTo>
                    <a:pt x="677" y="3835"/>
                    <a:pt x="1003" y="5490"/>
                    <a:pt x="1379" y="7119"/>
                  </a:cubicBezTo>
                  <a:lnTo>
                    <a:pt x="1379" y="7119"/>
                  </a:lnTo>
                  <a:close/>
                  <a:moveTo>
                    <a:pt x="176" y="1179"/>
                  </a:moveTo>
                  <a:lnTo>
                    <a:pt x="176" y="1179"/>
                  </a:lnTo>
                  <a:cubicBezTo>
                    <a:pt x="125" y="803"/>
                    <a:pt x="50" y="402"/>
                    <a:pt x="0" y="1"/>
                  </a:cubicBezTo>
                  <a:cubicBezTo>
                    <a:pt x="50" y="402"/>
                    <a:pt x="125" y="803"/>
                    <a:pt x="176" y="1179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932;p117">
              <a:extLst>
                <a:ext uri="{FF2B5EF4-FFF2-40B4-BE49-F238E27FC236}">
                  <a16:creationId xmlns:a16="http://schemas.microsoft.com/office/drawing/2014/main" id="{B853CEE9-5CFD-52DC-FE65-F38CFA9F6ECC}"/>
                </a:ext>
              </a:extLst>
            </p:cNvPr>
            <p:cNvSpPr/>
            <p:nvPr/>
          </p:nvSpPr>
          <p:spPr>
            <a:xfrm>
              <a:off x="7126995" y="3834190"/>
              <a:ext cx="2477" cy="12616"/>
            </a:xfrm>
            <a:custGeom>
              <a:avLst/>
              <a:gdLst/>
              <a:ahLst/>
              <a:cxnLst/>
              <a:rect l="l" t="t" r="r" b="b"/>
              <a:pathLst>
                <a:path w="202" h="1029" extrusionOk="0">
                  <a:moveTo>
                    <a:pt x="201" y="1028"/>
                  </a:moveTo>
                  <a:cubicBezTo>
                    <a:pt x="126" y="677"/>
                    <a:pt x="76" y="352"/>
                    <a:pt x="1" y="1"/>
                  </a:cubicBezTo>
                  <a:lnTo>
                    <a:pt x="1" y="1"/>
                  </a:lnTo>
                  <a:cubicBezTo>
                    <a:pt x="76" y="352"/>
                    <a:pt x="126" y="677"/>
                    <a:pt x="201" y="1028"/>
                  </a:cubicBezTo>
                  <a:lnTo>
                    <a:pt x="201" y="1028"/>
                  </a:lnTo>
                  <a:close/>
                </a:path>
              </a:pathLst>
            </a:custGeom>
            <a:solidFill>
              <a:srgbClr val="F8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933;p117">
              <a:extLst>
                <a:ext uri="{FF2B5EF4-FFF2-40B4-BE49-F238E27FC236}">
                  <a16:creationId xmlns:a16="http://schemas.microsoft.com/office/drawing/2014/main" id="{B0852C98-4DD4-89A6-3538-8A08F3E6026F}"/>
                </a:ext>
              </a:extLst>
            </p:cNvPr>
            <p:cNvSpPr/>
            <p:nvPr/>
          </p:nvSpPr>
          <p:spPr>
            <a:xfrm>
              <a:off x="7206569" y="3451974"/>
              <a:ext cx="8619" cy="237844"/>
            </a:xfrm>
            <a:custGeom>
              <a:avLst/>
              <a:gdLst/>
              <a:ahLst/>
              <a:cxnLst/>
              <a:rect l="l" t="t" r="r" b="b"/>
              <a:pathLst>
                <a:path w="703" h="19400" extrusionOk="0">
                  <a:moveTo>
                    <a:pt x="703" y="19399"/>
                  </a:moveTo>
                  <a:cubicBezTo>
                    <a:pt x="251" y="13585"/>
                    <a:pt x="51" y="7745"/>
                    <a:pt x="1" y="1655"/>
                  </a:cubicBezTo>
                  <a:cubicBezTo>
                    <a:pt x="1" y="1103"/>
                    <a:pt x="1" y="552"/>
                    <a:pt x="1" y="1"/>
                  </a:cubicBezTo>
                  <a:cubicBezTo>
                    <a:pt x="1" y="552"/>
                    <a:pt x="1" y="1103"/>
                    <a:pt x="1" y="1655"/>
                  </a:cubicBezTo>
                  <a:cubicBezTo>
                    <a:pt x="51" y="7745"/>
                    <a:pt x="251" y="13585"/>
                    <a:pt x="703" y="19399"/>
                  </a:cubicBezTo>
                  <a:lnTo>
                    <a:pt x="703" y="19399"/>
                  </a:ln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934;p117">
              <a:extLst>
                <a:ext uri="{FF2B5EF4-FFF2-40B4-BE49-F238E27FC236}">
                  <a16:creationId xmlns:a16="http://schemas.microsoft.com/office/drawing/2014/main" id="{23F86E44-5CB0-FD7C-F511-D39837158C10}"/>
                </a:ext>
              </a:extLst>
            </p:cNvPr>
            <p:cNvSpPr/>
            <p:nvPr/>
          </p:nvSpPr>
          <p:spPr>
            <a:xfrm>
              <a:off x="7201347" y="3757386"/>
              <a:ext cx="32587" cy="108783"/>
            </a:xfrm>
            <a:custGeom>
              <a:avLst/>
              <a:gdLst/>
              <a:ahLst/>
              <a:cxnLst/>
              <a:rect l="l" t="t" r="r" b="b"/>
              <a:pathLst>
                <a:path w="2658" h="8873" extrusionOk="0">
                  <a:moveTo>
                    <a:pt x="2657" y="8872"/>
                  </a:moveTo>
                  <a:cubicBezTo>
                    <a:pt x="1780" y="5915"/>
                    <a:pt x="903" y="295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03" y="2957"/>
                    <a:pt x="1780" y="5915"/>
                    <a:pt x="2657" y="8872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935;p117">
              <a:extLst>
                <a:ext uri="{FF2B5EF4-FFF2-40B4-BE49-F238E27FC236}">
                  <a16:creationId xmlns:a16="http://schemas.microsoft.com/office/drawing/2014/main" id="{E1313DA4-691F-3B30-E10A-4780B1D15E6B}"/>
                </a:ext>
              </a:extLst>
            </p:cNvPr>
            <p:cNvSpPr/>
            <p:nvPr/>
          </p:nvSpPr>
          <p:spPr>
            <a:xfrm>
              <a:off x="7182909" y="3695012"/>
              <a:ext cx="18451" cy="62391"/>
            </a:xfrm>
            <a:custGeom>
              <a:avLst/>
              <a:gdLst/>
              <a:ahLst/>
              <a:cxnLst/>
              <a:rect l="l" t="t" r="r" b="b"/>
              <a:pathLst>
                <a:path w="1505" h="5089" extrusionOk="0">
                  <a:moveTo>
                    <a:pt x="1" y="0"/>
                  </a:moveTo>
                  <a:cubicBezTo>
                    <a:pt x="502" y="1705"/>
                    <a:pt x="1003" y="3384"/>
                    <a:pt x="1505" y="5088"/>
                  </a:cubicBezTo>
                  <a:cubicBezTo>
                    <a:pt x="1003" y="3384"/>
                    <a:pt x="502" y="1680"/>
                    <a:pt x="1" y="0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936;p117">
              <a:extLst>
                <a:ext uri="{FF2B5EF4-FFF2-40B4-BE49-F238E27FC236}">
                  <a16:creationId xmlns:a16="http://schemas.microsoft.com/office/drawing/2014/main" id="{2B33A8C7-806B-B7D2-1739-11F4A06AD9C8}"/>
                </a:ext>
              </a:extLst>
            </p:cNvPr>
            <p:cNvSpPr/>
            <p:nvPr/>
          </p:nvSpPr>
          <p:spPr>
            <a:xfrm>
              <a:off x="7295681" y="2966830"/>
              <a:ext cx="2464" cy="5235"/>
            </a:xfrm>
            <a:custGeom>
              <a:avLst/>
              <a:gdLst/>
              <a:ahLst/>
              <a:cxnLst/>
              <a:rect l="l" t="t" r="r" b="b"/>
              <a:pathLst>
                <a:path w="201" h="427" extrusionOk="0">
                  <a:moveTo>
                    <a:pt x="0" y="427"/>
                  </a:moveTo>
                  <a:cubicBezTo>
                    <a:pt x="0" y="427"/>
                    <a:pt x="0" y="402"/>
                    <a:pt x="0" y="402"/>
                  </a:cubicBezTo>
                  <a:cubicBezTo>
                    <a:pt x="0" y="402"/>
                    <a:pt x="0" y="427"/>
                    <a:pt x="0" y="427"/>
                  </a:cubicBezTo>
                  <a:close/>
                  <a:moveTo>
                    <a:pt x="0" y="376"/>
                  </a:moveTo>
                  <a:cubicBezTo>
                    <a:pt x="25" y="376"/>
                    <a:pt x="25" y="376"/>
                    <a:pt x="25" y="351"/>
                  </a:cubicBezTo>
                  <a:cubicBezTo>
                    <a:pt x="25" y="376"/>
                    <a:pt x="25" y="376"/>
                    <a:pt x="0" y="376"/>
                  </a:cubicBezTo>
                  <a:close/>
                  <a:moveTo>
                    <a:pt x="25" y="351"/>
                  </a:moveTo>
                  <a:cubicBezTo>
                    <a:pt x="25" y="351"/>
                    <a:pt x="25" y="326"/>
                    <a:pt x="50" y="326"/>
                  </a:cubicBezTo>
                  <a:cubicBezTo>
                    <a:pt x="25" y="326"/>
                    <a:pt x="25" y="351"/>
                    <a:pt x="25" y="351"/>
                  </a:cubicBezTo>
                  <a:close/>
                  <a:moveTo>
                    <a:pt x="50" y="301"/>
                  </a:moveTo>
                  <a:cubicBezTo>
                    <a:pt x="50" y="301"/>
                    <a:pt x="50" y="301"/>
                    <a:pt x="50" y="276"/>
                  </a:cubicBezTo>
                  <a:cubicBezTo>
                    <a:pt x="50" y="301"/>
                    <a:pt x="50" y="301"/>
                    <a:pt x="50" y="301"/>
                  </a:cubicBezTo>
                  <a:close/>
                  <a:moveTo>
                    <a:pt x="50" y="276"/>
                  </a:moveTo>
                  <a:cubicBezTo>
                    <a:pt x="75" y="276"/>
                    <a:pt x="75" y="251"/>
                    <a:pt x="75" y="251"/>
                  </a:cubicBezTo>
                  <a:cubicBezTo>
                    <a:pt x="75" y="251"/>
                    <a:pt x="75" y="276"/>
                    <a:pt x="50" y="276"/>
                  </a:cubicBezTo>
                  <a:close/>
                  <a:moveTo>
                    <a:pt x="75" y="226"/>
                  </a:moveTo>
                  <a:cubicBezTo>
                    <a:pt x="75" y="226"/>
                    <a:pt x="100" y="226"/>
                    <a:pt x="100" y="226"/>
                  </a:cubicBezTo>
                  <a:cubicBezTo>
                    <a:pt x="100" y="226"/>
                    <a:pt x="75" y="226"/>
                    <a:pt x="75" y="226"/>
                  </a:cubicBezTo>
                  <a:close/>
                  <a:moveTo>
                    <a:pt x="100" y="201"/>
                  </a:moveTo>
                  <a:cubicBezTo>
                    <a:pt x="100" y="201"/>
                    <a:pt x="100" y="176"/>
                    <a:pt x="125" y="176"/>
                  </a:cubicBezTo>
                  <a:cubicBezTo>
                    <a:pt x="100" y="176"/>
                    <a:pt x="100" y="201"/>
                    <a:pt x="100" y="201"/>
                  </a:cubicBezTo>
                  <a:close/>
                  <a:moveTo>
                    <a:pt x="125" y="151"/>
                  </a:move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5" y="151"/>
                    <a:pt x="125" y="151"/>
                  </a:cubicBezTo>
                  <a:close/>
                  <a:moveTo>
                    <a:pt x="125" y="126"/>
                  </a:moveTo>
                  <a:cubicBezTo>
                    <a:pt x="150" y="126"/>
                    <a:pt x="150" y="101"/>
                    <a:pt x="150" y="101"/>
                  </a:cubicBezTo>
                  <a:cubicBezTo>
                    <a:pt x="150" y="101"/>
                    <a:pt x="150" y="126"/>
                    <a:pt x="125" y="126"/>
                  </a:cubicBezTo>
                  <a:close/>
                  <a:moveTo>
                    <a:pt x="150" y="76"/>
                  </a:moveTo>
                  <a:cubicBezTo>
                    <a:pt x="150" y="76"/>
                    <a:pt x="150" y="76"/>
                    <a:pt x="175" y="76"/>
                  </a:cubicBezTo>
                  <a:cubicBezTo>
                    <a:pt x="150" y="76"/>
                    <a:pt x="150" y="76"/>
                    <a:pt x="150" y="76"/>
                  </a:cubicBezTo>
                  <a:close/>
                  <a:moveTo>
                    <a:pt x="175" y="51"/>
                  </a:move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lose/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FE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937;p117">
              <a:extLst>
                <a:ext uri="{FF2B5EF4-FFF2-40B4-BE49-F238E27FC236}">
                  <a16:creationId xmlns:a16="http://schemas.microsoft.com/office/drawing/2014/main" id="{E02333C4-751D-B042-1A67-961C2F80FD30}"/>
                </a:ext>
              </a:extLst>
            </p:cNvPr>
            <p:cNvSpPr/>
            <p:nvPr/>
          </p:nvSpPr>
          <p:spPr>
            <a:xfrm>
              <a:off x="7124224" y="2714267"/>
              <a:ext cx="405610" cy="1576317"/>
            </a:xfrm>
            <a:custGeom>
              <a:avLst/>
              <a:gdLst/>
              <a:ahLst/>
              <a:cxnLst/>
              <a:rect l="l" t="t" r="r" b="b"/>
              <a:pathLst>
                <a:path w="33084" h="128574" extrusionOk="0">
                  <a:moveTo>
                    <a:pt x="9750" y="103159"/>
                  </a:moveTo>
                  <a:lnTo>
                    <a:pt x="9750" y="103159"/>
                  </a:lnTo>
                  <a:cubicBezTo>
                    <a:pt x="9976" y="104362"/>
                    <a:pt x="10227" y="105565"/>
                    <a:pt x="10452" y="106768"/>
                  </a:cubicBezTo>
                  <a:cubicBezTo>
                    <a:pt x="10126" y="105590"/>
                    <a:pt x="9876" y="104387"/>
                    <a:pt x="9750" y="103159"/>
                  </a:cubicBezTo>
                  <a:close/>
                  <a:moveTo>
                    <a:pt x="33084" y="1"/>
                  </a:moveTo>
                  <a:cubicBezTo>
                    <a:pt x="24938" y="4663"/>
                    <a:pt x="18347" y="12181"/>
                    <a:pt x="14187" y="20602"/>
                  </a:cubicBezTo>
                  <a:cubicBezTo>
                    <a:pt x="14187" y="20628"/>
                    <a:pt x="14161" y="20628"/>
                    <a:pt x="14161" y="20653"/>
                  </a:cubicBezTo>
                  <a:lnTo>
                    <a:pt x="14161" y="20678"/>
                  </a:lnTo>
                  <a:lnTo>
                    <a:pt x="14136" y="20678"/>
                  </a:lnTo>
                  <a:lnTo>
                    <a:pt x="14136" y="20703"/>
                  </a:lnTo>
                  <a:cubicBezTo>
                    <a:pt x="14136" y="20703"/>
                    <a:pt x="14136" y="20728"/>
                    <a:pt x="14111" y="20728"/>
                  </a:cubicBezTo>
                  <a:cubicBezTo>
                    <a:pt x="14111" y="20728"/>
                    <a:pt x="14111" y="20728"/>
                    <a:pt x="14111" y="20753"/>
                  </a:cubicBezTo>
                  <a:cubicBezTo>
                    <a:pt x="14111" y="20778"/>
                    <a:pt x="14111" y="20778"/>
                    <a:pt x="14111" y="20778"/>
                  </a:cubicBezTo>
                  <a:cubicBezTo>
                    <a:pt x="14086" y="20778"/>
                    <a:pt x="14086" y="20803"/>
                    <a:pt x="14086" y="20803"/>
                  </a:cubicBezTo>
                  <a:cubicBezTo>
                    <a:pt x="14086" y="20803"/>
                    <a:pt x="14086" y="20803"/>
                    <a:pt x="14086" y="20828"/>
                  </a:cubicBezTo>
                  <a:lnTo>
                    <a:pt x="14061" y="20828"/>
                  </a:lnTo>
                  <a:cubicBezTo>
                    <a:pt x="14061" y="20828"/>
                    <a:pt x="14061" y="20853"/>
                    <a:pt x="14061" y="20853"/>
                  </a:cubicBezTo>
                  <a:cubicBezTo>
                    <a:pt x="14061" y="20853"/>
                    <a:pt x="14061" y="20878"/>
                    <a:pt x="14036" y="20878"/>
                  </a:cubicBezTo>
                  <a:cubicBezTo>
                    <a:pt x="14036" y="20903"/>
                    <a:pt x="14036" y="20903"/>
                    <a:pt x="14036" y="20903"/>
                  </a:cubicBezTo>
                  <a:cubicBezTo>
                    <a:pt x="14036" y="20903"/>
                    <a:pt x="14036" y="20928"/>
                    <a:pt x="14036" y="20928"/>
                  </a:cubicBezTo>
                  <a:cubicBezTo>
                    <a:pt x="14011" y="20928"/>
                    <a:pt x="14011" y="20953"/>
                    <a:pt x="14011" y="20953"/>
                  </a:cubicBezTo>
                  <a:cubicBezTo>
                    <a:pt x="14011" y="20978"/>
                    <a:pt x="14011" y="20978"/>
                    <a:pt x="13986" y="20978"/>
                  </a:cubicBezTo>
                  <a:cubicBezTo>
                    <a:pt x="13986" y="20978"/>
                    <a:pt x="13986" y="21004"/>
                    <a:pt x="13986" y="21004"/>
                  </a:cubicBezTo>
                  <a:cubicBezTo>
                    <a:pt x="13986" y="21004"/>
                    <a:pt x="13986" y="21029"/>
                    <a:pt x="13986" y="21029"/>
                  </a:cubicBezTo>
                  <a:cubicBezTo>
                    <a:pt x="8146" y="33134"/>
                    <a:pt x="6718" y="46793"/>
                    <a:pt x="6718" y="60177"/>
                  </a:cubicBezTo>
                  <a:cubicBezTo>
                    <a:pt x="6718" y="60728"/>
                    <a:pt x="6718" y="61279"/>
                    <a:pt x="6718" y="61831"/>
                  </a:cubicBezTo>
                  <a:cubicBezTo>
                    <a:pt x="6768" y="67921"/>
                    <a:pt x="6968" y="73761"/>
                    <a:pt x="7420" y="79575"/>
                  </a:cubicBezTo>
                  <a:cubicBezTo>
                    <a:pt x="7770" y="84312"/>
                    <a:pt x="8272" y="89049"/>
                    <a:pt x="8948" y="93961"/>
                  </a:cubicBezTo>
                  <a:cubicBezTo>
                    <a:pt x="8071" y="91004"/>
                    <a:pt x="7194" y="88046"/>
                    <a:pt x="6292" y="85089"/>
                  </a:cubicBezTo>
                  <a:cubicBezTo>
                    <a:pt x="5790" y="83385"/>
                    <a:pt x="5289" y="81706"/>
                    <a:pt x="4788" y="80001"/>
                  </a:cubicBezTo>
                  <a:lnTo>
                    <a:pt x="4788" y="80001"/>
                  </a:lnTo>
                  <a:cubicBezTo>
                    <a:pt x="4838" y="82833"/>
                    <a:pt x="5014" y="85666"/>
                    <a:pt x="5289" y="88473"/>
                  </a:cubicBezTo>
                  <a:cubicBezTo>
                    <a:pt x="6166" y="97219"/>
                    <a:pt x="7996" y="105866"/>
                    <a:pt x="10778" y="114187"/>
                  </a:cubicBezTo>
                  <a:cubicBezTo>
                    <a:pt x="6593" y="106392"/>
                    <a:pt x="2983" y="98272"/>
                    <a:pt x="1" y="89926"/>
                  </a:cubicBezTo>
                  <a:lnTo>
                    <a:pt x="1" y="90001"/>
                  </a:lnTo>
                  <a:cubicBezTo>
                    <a:pt x="26" y="90001"/>
                    <a:pt x="26" y="90001"/>
                    <a:pt x="26" y="90026"/>
                  </a:cubicBezTo>
                  <a:cubicBezTo>
                    <a:pt x="26" y="90026"/>
                    <a:pt x="26" y="90051"/>
                    <a:pt x="26" y="90051"/>
                  </a:cubicBezTo>
                  <a:cubicBezTo>
                    <a:pt x="26" y="90077"/>
                    <a:pt x="26" y="90102"/>
                    <a:pt x="26" y="90102"/>
                  </a:cubicBezTo>
                  <a:cubicBezTo>
                    <a:pt x="26" y="90127"/>
                    <a:pt x="26" y="90127"/>
                    <a:pt x="26" y="90127"/>
                  </a:cubicBezTo>
                  <a:cubicBezTo>
                    <a:pt x="26" y="90127"/>
                    <a:pt x="26" y="90152"/>
                    <a:pt x="51" y="90177"/>
                  </a:cubicBezTo>
                  <a:cubicBezTo>
                    <a:pt x="101" y="90578"/>
                    <a:pt x="176" y="90979"/>
                    <a:pt x="227" y="91355"/>
                  </a:cubicBezTo>
                  <a:cubicBezTo>
                    <a:pt x="302" y="91706"/>
                    <a:pt x="352" y="92031"/>
                    <a:pt x="427" y="92382"/>
                  </a:cubicBezTo>
                  <a:cubicBezTo>
                    <a:pt x="728" y="94011"/>
                    <a:pt x="1054" y="95666"/>
                    <a:pt x="1430" y="97295"/>
                  </a:cubicBezTo>
                  <a:cubicBezTo>
                    <a:pt x="1605" y="97921"/>
                    <a:pt x="1755" y="98573"/>
                    <a:pt x="1906" y="99224"/>
                  </a:cubicBezTo>
                  <a:cubicBezTo>
                    <a:pt x="1931" y="99275"/>
                    <a:pt x="1931" y="99300"/>
                    <a:pt x="1956" y="99350"/>
                  </a:cubicBezTo>
                  <a:cubicBezTo>
                    <a:pt x="1956" y="99350"/>
                    <a:pt x="1956" y="99375"/>
                    <a:pt x="1956" y="99375"/>
                  </a:cubicBezTo>
                  <a:cubicBezTo>
                    <a:pt x="1956" y="99375"/>
                    <a:pt x="1956" y="99400"/>
                    <a:pt x="1956" y="99400"/>
                  </a:cubicBezTo>
                  <a:cubicBezTo>
                    <a:pt x="1956" y="99425"/>
                    <a:pt x="1981" y="99450"/>
                    <a:pt x="1981" y="99450"/>
                  </a:cubicBezTo>
                  <a:cubicBezTo>
                    <a:pt x="1981" y="99475"/>
                    <a:pt x="1981" y="99475"/>
                    <a:pt x="1981" y="99475"/>
                  </a:cubicBezTo>
                  <a:cubicBezTo>
                    <a:pt x="1981" y="99500"/>
                    <a:pt x="1981" y="99500"/>
                    <a:pt x="1981" y="99525"/>
                  </a:cubicBezTo>
                  <a:cubicBezTo>
                    <a:pt x="4111" y="107846"/>
                    <a:pt x="7194" y="115941"/>
                    <a:pt x="10552" y="123936"/>
                  </a:cubicBezTo>
                  <a:cubicBezTo>
                    <a:pt x="11755" y="125616"/>
                    <a:pt x="13159" y="127195"/>
                    <a:pt x="14738" y="128573"/>
                  </a:cubicBezTo>
                  <a:cubicBezTo>
                    <a:pt x="13309" y="121305"/>
                    <a:pt x="11881" y="114037"/>
                    <a:pt x="10452" y="106768"/>
                  </a:cubicBezTo>
                  <a:lnTo>
                    <a:pt x="10452" y="106768"/>
                  </a:lnTo>
                  <a:cubicBezTo>
                    <a:pt x="10903" y="108423"/>
                    <a:pt x="11505" y="110027"/>
                    <a:pt x="12282" y="111555"/>
                  </a:cubicBezTo>
                  <a:cubicBezTo>
                    <a:pt x="11029" y="98874"/>
                    <a:pt x="10803" y="86092"/>
                    <a:pt x="11605" y="73360"/>
                  </a:cubicBezTo>
                  <a:lnTo>
                    <a:pt x="11605" y="73360"/>
                  </a:lnTo>
                  <a:cubicBezTo>
                    <a:pt x="12733" y="76066"/>
                    <a:pt x="13861" y="78773"/>
                    <a:pt x="15014" y="81505"/>
                  </a:cubicBezTo>
                  <a:cubicBezTo>
                    <a:pt x="13660" y="64888"/>
                    <a:pt x="12357" y="48071"/>
                    <a:pt x="15540" y="31705"/>
                  </a:cubicBezTo>
                  <a:cubicBezTo>
                    <a:pt x="16342" y="35765"/>
                    <a:pt x="17144" y="39826"/>
                    <a:pt x="17946" y="43886"/>
                  </a:cubicBezTo>
                  <a:cubicBezTo>
                    <a:pt x="17645" y="30352"/>
                    <a:pt x="21555" y="16768"/>
                    <a:pt x="29024" y="5364"/>
                  </a:cubicBezTo>
                  <a:cubicBezTo>
                    <a:pt x="30252" y="3485"/>
                    <a:pt x="31605" y="1680"/>
                    <a:pt x="33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938;p117">
              <a:extLst>
                <a:ext uri="{FF2B5EF4-FFF2-40B4-BE49-F238E27FC236}">
                  <a16:creationId xmlns:a16="http://schemas.microsoft.com/office/drawing/2014/main" id="{0057F205-CEB0-F0F1-AC82-E14AA0C11E88}"/>
                </a:ext>
              </a:extLst>
            </p:cNvPr>
            <p:cNvSpPr/>
            <p:nvPr/>
          </p:nvSpPr>
          <p:spPr>
            <a:xfrm>
              <a:off x="7243751" y="3978909"/>
              <a:ext cx="8619" cy="44259"/>
            </a:xfrm>
            <a:custGeom>
              <a:avLst/>
              <a:gdLst/>
              <a:ahLst/>
              <a:cxnLst/>
              <a:rect l="l" t="t" r="r" b="b"/>
              <a:pathLst>
                <a:path w="703" h="3610" extrusionOk="0">
                  <a:moveTo>
                    <a:pt x="0" y="0"/>
                  </a:moveTo>
                  <a:cubicBezTo>
                    <a:pt x="126" y="1228"/>
                    <a:pt x="376" y="2431"/>
                    <a:pt x="702" y="3609"/>
                  </a:cubicBezTo>
                  <a:cubicBezTo>
                    <a:pt x="477" y="2406"/>
                    <a:pt x="226" y="1203"/>
                    <a:pt x="0" y="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939;p117">
              <a:extLst>
                <a:ext uri="{FF2B5EF4-FFF2-40B4-BE49-F238E27FC236}">
                  <a16:creationId xmlns:a16="http://schemas.microsoft.com/office/drawing/2014/main" id="{613FBCAE-701A-3290-3254-40EBDE2F1F43}"/>
                </a:ext>
              </a:extLst>
            </p:cNvPr>
            <p:cNvSpPr/>
            <p:nvPr/>
          </p:nvSpPr>
          <p:spPr>
            <a:xfrm>
              <a:off x="7547620" y="4125774"/>
              <a:ext cx="40875" cy="41181"/>
            </a:xfrm>
            <a:custGeom>
              <a:avLst/>
              <a:gdLst/>
              <a:ahLst/>
              <a:cxnLst/>
              <a:rect l="l" t="t" r="r" b="b"/>
              <a:pathLst>
                <a:path w="3334" h="3359" extrusionOk="0">
                  <a:moveTo>
                    <a:pt x="1" y="3359"/>
                  </a:moveTo>
                  <a:lnTo>
                    <a:pt x="1" y="3359"/>
                  </a:lnTo>
                  <a:cubicBezTo>
                    <a:pt x="201" y="3158"/>
                    <a:pt x="427" y="2958"/>
                    <a:pt x="627" y="2757"/>
                  </a:cubicBezTo>
                  <a:lnTo>
                    <a:pt x="627" y="2757"/>
                  </a:lnTo>
                  <a:cubicBezTo>
                    <a:pt x="427" y="2958"/>
                    <a:pt x="201" y="3158"/>
                    <a:pt x="1" y="3359"/>
                  </a:cubicBezTo>
                  <a:close/>
                  <a:moveTo>
                    <a:pt x="1605" y="1780"/>
                  </a:moveTo>
                  <a:cubicBezTo>
                    <a:pt x="2181" y="1178"/>
                    <a:pt x="2757" y="602"/>
                    <a:pt x="3334" y="0"/>
                  </a:cubicBezTo>
                  <a:cubicBezTo>
                    <a:pt x="2757" y="602"/>
                    <a:pt x="2181" y="1178"/>
                    <a:pt x="1605" y="1780"/>
                  </a:cubicBezTo>
                  <a:lnTo>
                    <a:pt x="1605" y="1780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940;p117">
              <a:extLst>
                <a:ext uri="{FF2B5EF4-FFF2-40B4-BE49-F238E27FC236}">
                  <a16:creationId xmlns:a16="http://schemas.microsoft.com/office/drawing/2014/main" id="{EFAEB2A9-2876-7961-C29E-980D80C4C5FC}"/>
                </a:ext>
              </a:extLst>
            </p:cNvPr>
            <p:cNvSpPr/>
            <p:nvPr/>
          </p:nvSpPr>
          <p:spPr>
            <a:xfrm>
              <a:off x="7417035" y="4166940"/>
              <a:ext cx="130606" cy="118309"/>
            </a:xfrm>
            <a:custGeom>
              <a:avLst/>
              <a:gdLst/>
              <a:ahLst/>
              <a:cxnLst/>
              <a:rect l="l" t="t" r="r" b="b"/>
              <a:pathLst>
                <a:path w="10653" h="9650" extrusionOk="0">
                  <a:moveTo>
                    <a:pt x="10653" y="1"/>
                  </a:moveTo>
                  <a:lnTo>
                    <a:pt x="10653" y="1"/>
                  </a:lnTo>
                  <a:cubicBezTo>
                    <a:pt x="9525" y="1078"/>
                    <a:pt x="8397" y="2156"/>
                    <a:pt x="7244" y="3184"/>
                  </a:cubicBezTo>
                  <a:cubicBezTo>
                    <a:pt x="8397" y="2156"/>
                    <a:pt x="9525" y="1104"/>
                    <a:pt x="10653" y="1"/>
                  </a:cubicBezTo>
                  <a:close/>
                  <a:moveTo>
                    <a:pt x="5941" y="4362"/>
                  </a:moveTo>
                  <a:cubicBezTo>
                    <a:pt x="3986" y="6141"/>
                    <a:pt x="1981" y="7870"/>
                    <a:pt x="1" y="9650"/>
                  </a:cubicBezTo>
                  <a:cubicBezTo>
                    <a:pt x="1981" y="7870"/>
                    <a:pt x="3986" y="6141"/>
                    <a:pt x="5966" y="4362"/>
                  </a:cubicBezTo>
                  <a:close/>
                </a:path>
              </a:pathLst>
            </a:custGeom>
            <a:solidFill>
              <a:srgbClr val="DA4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941;p117">
              <a:extLst>
                <a:ext uri="{FF2B5EF4-FFF2-40B4-BE49-F238E27FC236}">
                  <a16:creationId xmlns:a16="http://schemas.microsoft.com/office/drawing/2014/main" id="{EF60FE1D-4F73-1975-D8D6-2672280C2F60}"/>
                </a:ext>
              </a:extLst>
            </p:cNvPr>
            <p:cNvSpPr/>
            <p:nvPr/>
          </p:nvSpPr>
          <p:spPr>
            <a:xfrm>
              <a:off x="7555306" y="4147583"/>
              <a:ext cx="11990" cy="12003"/>
            </a:xfrm>
            <a:custGeom>
              <a:avLst/>
              <a:gdLst/>
              <a:ahLst/>
              <a:cxnLst/>
              <a:rect l="l" t="t" r="r" b="b"/>
              <a:pathLst>
                <a:path w="978" h="979" extrusionOk="0">
                  <a:moveTo>
                    <a:pt x="0" y="978"/>
                  </a:moveTo>
                  <a:lnTo>
                    <a:pt x="0" y="978"/>
                  </a:lnTo>
                  <a:cubicBezTo>
                    <a:pt x="326" y="652"/>
                    <a:pt x="652" y="327"/>
                    <a:pt x="978" y="1"/>
                  </a:cubicBezTo>
                  <a:lnTo>
                    <a:pt x="978" y="1"/>
                  </a:lnTo>
                  <a:cubicBezTo>
                    <a:pt x="652" y="327"/>
                    <a:pt x="326" y="652"/>
                    <a:pt x="0" y="978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942;p117">
              <a:extLst>
                <a:ext uri="{FF2B5EF4-FFF2-40B4-BE49-F238E27FC236}">
                  <a16:creationId xmlns:a16="http://schemas.microsoft.com/office/drawing/2014/main" id="{CA16D49B-6ED8-BCFB-714A-589581C73B07}"/>
                </a:ext>
              </a:extLst>
            </p:cNvPr>
            <p:cNvSpPr/>
            <p:nvPr/>
          </p:nvSpPr>
          <p:spPr>
            <a:xfrm>
              <a:off x="7489855" y="4206096"/>
              <a:ext cx="15852" cy="14320"/>
            </a:xfrm>
            <a:custGeom>
              <a:avLst/>
              <a:gdLst/>
              <a:ahLst/>
              <a:cxnLst/>
              <a:rect l="l" t="t" r="r" b="b"/>
              <a:pathLst>
                <a:path w="1293" h="1168" extrusionOk="0">
                  <a:moveTo>
                    <a:pt x="1292" y="1"/>
                  </a:moveTo>
                  <a:cubicBezTo>
                    <a:pt x="870" y="398"/>
                    <a:pt x="448" y="770"/>
                    <a:pt x="1" y="1168"/>
                  </a:cubicBezTo>
                  <a:lnTo>
                    <a:pt x="26" y="1168"/>
                  </a:lnTo>
                  <a:cubicBezTo>
                    <a:pt x="448" y="770"/>
                    <a:pt x="870" y="398"/>
                    <a:pt x="1292" y="1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943;p117">
              <a:extLst>
                <a:ext uri="{FF2B5EF4-FFF2-40B4-BE49-F238E27FC236}">
                  <a16:creationId xmlns:a16="http://schemas.microsoft.com/office/drawing/2014/main" id="{B8738623-BF3B-DCC7-D0AB-8DFE12237B1C}"/>
                </a:ext>
              </a:extLst>
            </p:cNvPr>
            <p:cNvSpPr/>
            <p:nvPr/>
          </p:nvSpPr>
          <p:spPr>
            <a:xfrm>
              <a:off x="7588480" y="4125161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1" y="50"/>
                  </a:moveTo>
                  <a:cubicBezTo>
                    <a:pt x="26" y="25"/>
                    <a:pt x="26" y="25"/>
                    <a:pt x="51" y="0"/>
                  </a:cubicBezTo>
                  <a:lnTo>
                    <a:pt x="51" y="0"/>
                  </a:lnTo>
                  <a:cubicBezTo>
                    <a:pt x="26" y="25"/>
                    <a:pt x="26" y="25"/>
                    <a:pt x="1" y="5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944;p117">
              <a:extLst>
                <a:ext uri="{FF2B5EF4-FFF2-40B4-BE49-F238E27FC236}">
                  <a16:creationId xmlns:a16="http://schemas.microsoft.com/office/drawing/2014/main" id="{239CA3E4-C673-7759-A988-A27E449FA388}"/>
                </a:ext>
              </a:extLst>
            </p:cNvPr>
            <p:cNvSpPr/>
            <p:nvPr/>
          </p:nvSpPr>
          <p:spPr>
            <a:xfrm>
              <a:off x="7993131" y="2963446"/>
              <a:ext cx="12" cy="4009"/>
            </a:xfrm>
            <a:custGeom>
              <a:avLst/>
              <a:gdLst/>
              <a:ahLst/>
              <a:cxnLst/>
              <a:rect l="l" t="t" r="r" b="b"/>
              <a:pathLst>
                <a:path w="1" h="327" extrusionOk="0">
                  <a:moveTo>
                    <a:pt x="1" y="327"/>
                  </a:moveTo>
                  <a:cubicBezTo>
                    <a:pt x="1" y="327"/>
                    <a:pt x="1" y="302"/>
                    <a:pt x="1" y="302"/>
                  </a:cubicBezTo>
                  <a:cubicBezTo>
                    <a:pt x="1" y="302"/>
                    <a:pt x="1" y="327"/>
                    <a:pt x="1" y="327"/>
                  </a:cubicBezTo>
                  <a:close/>
                  <a:moveTo>
                    <a:pt x="1" y="276"/>
                  </a:moveTo>
                  <a:cubicBezTo>
                    <a:pt x="1" y="276"/>
                    <a:pt x="1" y="276"/>
                    <a:pt x="1" y="251"/>
                  </a:cubicBezTo>
                  <a:cubicBezTo>
                    <a:pt x="1" y="276"/>
                    <a:pt x="1" y="276"/>
                    <a:pt x="1" y="276"/>
                  </a:cubicBezTo>
                  <a:close/>
                  <a:moveTo>
                    <a:pt x="1" y="251"/>
                  </a:moveTo>
                  <a:cubicBezTo>
                    <a:pt x="1" y="251"/>
                    <a:pt x="1" y="226"/>
                    <a:pt x="1" y="226"/>
                  </a:cubicBezTo>
                  <a:cubicBezTo>
                    <a:pt x="1" y="226"/>
                    <a:pt x="1" y="251"/>
                    <a:pt x="1" y="251"/>
                  </a:cubicBezTo>
                  <a:close/>
                  <a:moveTo>
                    <a:pt x="1" y="201"/>
                  </a:moveTo>
                  <a:cubicBezTo>
                    <a:pt x="1" y="201"/>
                    <a:pt x="1" y="201"/>
                    <a:pt x="1" y="176"/>
                  </a:cubicBezTo>
                  <a:cubicBezTo>
                    <a:pt x="1" y="201"/>
                    <a:pt x="1" y="201"/>
                    <a:pt x="1" y="201"/>
                  </a:cubicBezTo>
                  <a:close/>
                  <a:moveTo>
                    <a:pt x="1" y="176"/>
                  </a:moveTo>
                  <a:cubicBezTo>
                    <a:pt x="1" y="176"/>
                    <a:pt x="1" y="151"/>
                    <a:pt x="1" y="151"/>
                  </a:cubicBezTo>
                  <a:cubicBezTo>
                    <a:pt x="1" y="151"/>
                    <a:pt x="1" y="176"/>
                    <a:pt x="1" y="176"/>
                  </a:cubicBezTo>
                  <a:close/>
                  <a:moveTo>
                    <a:pt x="1" y="151"/>
                  </a:moveTo>
                  <a:cubicBezTo>
                    <a:pt x="1" y="126"/>
                    <a:pt x="1" y="126"/>
                    <a:pt x="1" y="101"/>
                  </a:cubicBezTo>
                  <a:cubicBezTo>
                    <a:pt x="1" y="126"/>
                    <a:pt x="1" y="126"/>
                    <a:pt x="1" y="151"/>
                  </a:cubicBezTo>
                  <a:close/>
                  <a:moveTo>
                    <a:pt x="1" y="101"/>
                  </a:move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101"/>
                  </a:cubicBezTo>
                  <a:close/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1" y="26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945;p117">
              <a:extLst>
                <a:ext uri="{FF2B5EF4-FFF2-40B4-BE49-F238E27FC236}">
                  <a16:creationId xmlns:a16="http://schemas.microsoft.com/office/drawing/2014/main" id="{3D0467E9-C95C-50FA-9D35-0096ADCBCF33}"/>
                </a:ext>
              </a:extLst>
            </p:cNvPr>
            <p:cNvSpPr/>
            <p:nvPr/>
          </p:nvSpPr>
          <p:spPr>
            <a:xfrm>
              <a:off x="7397065" y="2776641"/>
              <a:ext cx="596118" cy="1508703"/>
            </a:xfrm>
            <a:custGeom>
              <a:avLst/>
              <a:gdLst/>
              <a:ahLst/>
              <a:cxnLst/>
              <a:rect l="l" t="t" r="r" b="b"/>
              <a:pathLst>
                <a:path w="48623" h="123059" extrusionOk="0">
                  <a:moveTo>
                    <a:pt x="44537" y="1"/>
                  </a:moveTo>
                  <a:lnTo>
                    <a:pt x="44537" y="1"/>
                  </a:lnTo>
                  <a:cubicBezTo>
                    <a:pt x="44863" y="2933"/>
                    <a:pt x="44487" y="6041"/>
                    <a:pt x="43911" y="8998"/>
                  </a:cubicBezTo>
                  <a:cubicBezTo>
                    <a:pt x="42633" y="15740"/>
                    <a:pt x="40628" y="22332"/>
                    <a:pt x="38522" y="28848"/>
                  </a:cubicBezTo>
                  <a:cubicBezTo>
                    <a:pt x="30377" y="54011"/>
                    <a:pt x="20602" y="78673"/>
                    <a:pt x="9274" y="102633"/>
                  </a:cubicBezTo>
                  <a:cubicBezTo>
                    <a:pt x="9976" y="101355"/>
                    <a:pt x="11003" y="100252"/>
                    <a:pt x="12256" y="99475"/>
                  </a:cubicBezTo>
                  <a:lnTo>
                    <a:pt x="12256" y="99475"/>
                  </a:lnTo>
                  <a:cubicBezTo>
                    <a:pt x="7695" y="106868"/>
                    <a:pt x="3610" y="114513"/>
                    <a:pt x="1" y="122382"/>
                  </a:cubicBezTo>
                  <a:cubicBezTo>
                    <a:pt x="1078" y="121229"/>
                    <a:pt x="2156" y="120076"/>
                    <a:pt x="3234" y="118924"/>
                  </a:cubicBezTo>
                  <a:lnTo>
                    <a:pt x="3234" y="118924"/>
                  </a:lnTo>
                  <a:cubicBezTo>
                    <a:pt x="2733" y="120302"/>
                    <a:pt x="2206" y="121706"/>
                    <a:pt x="1630" y="123059"/>
                  </a:cubicBezTo>
                  <a:cubicBezTo>
                    <a:pt x="3610" y="121279"/>
                    <a:pt x="5615" y="119550"/>
                    <a:pt x="7570" y="117771"/>
                  </a:cubicBezTo>
                  <a:cubicBezTo>
                    <a:pt x="8021" y="117370"/>
                    <a:pt x="8447" y="116994"/>
                    <a:pt x="8873" y="116593"/>
                  </a:cubicBezTo>
                  <a:cubicBezTo>
                    <a:pt x="10026" y="115565"/>
                    <a:pt x="11154" y="114513"/>
                    <a:pt x="12282" y="113410"/>
                  </a:cubicBezTo>
                  <a:cubicBezTo>
                    <a:pt x="12482" y="113209"/>
                    <a:pt x="12708" y="113009"/>
                    <a:pt x="12908" y="112808"/>
                  </a:cubicBezTo>
                  <a:cubicBezTo>
                    <a:pt x="13234" y="112482"/>
                    <a:pt x="13560" y="112157"/>
                    <a:pt x="13886" y="111831"/>
                  </a:cubicBezTo>
                  <a:cubicBezTo>
                    <a:pt x="14462" y="111229"/>
                    <a:pt x="15038" y="110653"/>
                    <a:pt x="15615" y="110051"/>
                  </a:cubicBezTo>
                  <a:cubicBezTo>
                    <a:pt x="15640" y="110026"/>
                    <a:pt x="15640" y="110026"/>
                    <a:pt x="15665" y="110001"/>
                  </a:cubicBezTo>
                  <a:lnTo>
                    <a:pt x="15665" y="110001"/>
                  </a:lnTo>
                  <a:cubicBezTo>
                    <a:pt x="13109" y="111630"/>
                    <a:pt x="10552" y="113259"/>
                    <a:pt x="7996" y="114888"/>
                  </a:cubicBezTo>
                  <a:cubicBezTo>
                    <a:pt x="9099" y="113435"/>
                    <a:pt x="10226" y="112006"/>
                    <a:pt x="11354" y="110578"/>
                  </a:cubicBezTo>
                  <a:cubicBezTo>
                    <a:pt x="11680" y="110152"/>
                    <a:pt x="12006" y="109726"/>
                    <a:pt x="12357" y="109299"/>
                  </a:cubicBezTo>
                  <a:cubicBezTo>
                    <a:pt x="13860" y="107370"/>
                    <a:pt x="15339" y="105440"/>
                    <a:pt x="16843" y="103535"/>
                  </a:cubicBezTo>
                  <a:cubicBezTo>
                    <a:pt x="17194" y="103084"/>
                    <a:pt x="17545" y="102633"/>
                    <a:pt x="17896" y="102182"/>
                  </a:cubicBezTo>
                  <a:lnTo>
                    <a:pt x="17896" y="102182"/>
                  </a:lnTo>
                  <a:cubicBezTo>
                    <a:pt x="14813" y="103685"/>
                    <a:pt x="11956" y="105615"/>
                    <a:pt x="9449" y="107896"/>
                  </a:cubicBezTo>
                  <a:cubicBezTo>
                    <a:pt x="15865" y="100026"/>
                    <a:pt x="22282" y="92131"/>
                    <a:pt x="28723" y="84262"/>
                  </a:cubicBezTo>
                  <a:lnTo>
                    <a:pt x="28723" y="84262"/>
                  </a:lnTo>
                  <a:cubicBezTo>
                    <a:pt x="24688" y="86016"/>
                    <a:pt x="20928" y="88648"/>
                    <a:pt x="17845" y="91756"/>
                  </a:cubicBezTo>
                  <a:cubicBezTo>
                    <a:pt x="25339" y="78723"/>
                    <a:pt x="32883" y="65615"/>
                    <a:pt x="38848" y="51881"/>
                  </a:cubicBezTo>
                  <a:cubicBezTo>
                    <a:pt x="39249" y="50953"/>
                    <a:pt x="39650" y="50001"/>
                    <a:pt x="40051" y="49074"/>
                  </a:cubicBezTo>
                  <a:cubicBezTo>
                    <a:pt x="42031" y="44312"/>
                    <a:pt x="43811" y="39475"/>
                    <a:pt x="45314" y="34537"/>
                  </a:cubicBezTo>
                  <a:cubicBezTo>
                    <a:pt x="45440" y="34161"/>
                    <a:pt x="45565" y="33760"/>
                    <a:pt x="45665" y="33384"/>
                  </a:cubicBezTo>
                  <a:cubicBezTo>
                    <a:pt x="45941" y="32432"/>
                    <a:pt x="46217" y="31505"/>
                    <a:pt x="46467" y="30552"/>
                  </a:cubicBezTo>
                  <a:cubicBezTo>
                    <a:pt x="47745" y="25815"/>
                    <a:pt x="48623" y="20953"/>
                    <a:pt x="48623" y="16066"/>
                  </a:cubicBezTo>
                  <a:cubicBezTo>
                    <a:pt x="48623" y="15890"/>
                    <a:pt x="48623" y="15740"/>
                    <a:pt x="48623" y="15565"/>
                  </a:cubicBezTo>
                  <a:cubicBezTo>
                    <a:pt x="48623" y="15565"/>
                    <a:pt x="48623" y="15540"/>
                    <a:pt x="48623" y="15540"/>
                  </a:cubicBezTo>
                  <a:cubicBezTo>
                    <a:pt x="48623" y="15540"/>
                    <a:pt x="48623" y="15540"/>
                    <a:pt x="48623" y="15514"/>
                  </a:cubicBezTo>
                  <a:cubicBezTo>
                    <a:pt x="48623" y="15514"/>
                    <a:pt x="48623" y="15514"/>
                    <a:pt x="48623" y="15489"/>
                  </a:cubicBezTo>
                  <a:cubicBezTo>
                    <a:pt x="48623" y="15489"/>
                    <a:pt x="48623" y="15464"/>
                    <a:pt x="48623" y="15464"/>
                  </a:cubicBezTo>
                  <a:lnTo>
                    <a:pt x="48623" y="15439"/>
                  </a:lnTo>
                  <a:cubicBezTo>
                    <a:pt x="48623" y="15439"/>
                    <a:pt x="48623" y="15439"/>
                    <a:pt x="48623" y="15414"/>
                  </a:cubicBezTo>
                  <a:cubicBezTo>
                    <a:pt x="48623" y="15414"/>
                    <a:pt x="48623" y="15389"/>
                    <a:pt x="48623" y="15389"/>
                  </a:cubicBezTo>
                  <a:cubicBezTo>
                    <a:pt x="48623" y="15364"/>
                    <a:pt x="48623" y="15364"/>
                    <a:pt x="48623" y="15339"/>
                  </a:cubicBezTo>
                  <a:cubicBezTo>
                    <a:pt x="48623" y="15314"/>
                    <a:pt x="48623" y="15314"/>
                    <a:pt x="48623" y="15314"/>
                  </a:cubicBezTo>
                  <a:cubicBezTo>
                    <a:pt x="48623" y="15314"/>
                    <a:pt x="48623" y="15289"/>
                    <a:pt x="48623" y="15289"/>
                  </a:cubicBezTo>
                  <a:cubicBezTo>
                    <a:pt x="48623" y="15264"/>
                    <a:pt x="48623" y="15264"/>
                    <a:pt x="48623" y="15264"/>
                  </a:cubicBezTo>
                  <a:lnTo>
                    <a:pt x="48623" y="15239"/>
                  </a:lnTo>
                  <a:cubicBezTo>
                    <a:pt x="48497" y="9925"/>
                    <a:pt x="47244" y="4562"/>
                    <a:pt x="4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946;p117">
              <a:extLst>
                <a:ext uri="{FF2B5EF4-FFF2-40B4-BE49-F238E27FC236}">
                  <a16:creationId xmlns:a16="http://schemas.microsoft.com/office/drawing/2014/main" id="{868A5254-2224-D0C1-2A8C-50236D58D39A}"/>
                </a:ext>
              </a:extLst>
            </p:cNvPr>
            <p:cNvSpPr/>
            <p:nvPr/>
          </p:nvSpPr>
          <p:spPr>
            <a:xfrm>
              <a:off x="6245804" y="2744289"/>
              <a:ext cx="1591054" cy="1644924"/>
            </a:xfrm>
            <a:custGeom>
              <a:avLst/>
              <a:gdLst/>
              <a:ahLst/>
              <a:cxnLst/>
              <a:rect l="l" t="t" r="r" b="b"/>
              <a:pathLst>
                <a:path w="129776" h="134170" extrusionOk="0">
                  <a:moveTo>
                    <a:pt x="9876" y="1"/>
                  </a:moveTo>
                  <a:cubicBezTo>
                    <a:pt x="8447" y="1"/>
                    <a:pt x="6992" y="344"/>
                    <a:pt x="5640" y="1011"/>
                  </a:cubicBezTo>
                  <a:cubicBezTo>
                    <a:pt x="2557" y="2564"/>
                    <a:pt x="251" y="6123"/>
                    <a:pt x="0" y="9507"/>
                  </a:cubicBezTo>
                  <a:lnTo>
                    <a:pt x="4437" y="9031"/>
                  </a:lnTo>
                  <a:cubicBezTo>
                    <a:pt x="4587" y="7076"/>
                    <a:pt x="5790" y="5572"/>
                    <a:pt x="7569" y="4670"/>
                  </a:cubicBezTo>
                  <a:cubicBezTo>
                    <a:pt x="8300" y="4305"/>
                    <a:pt x="9096" y="4112"/>
                    <a:pt x="9853" y="4112"/>
                  </a:cubicBezTo>
                  <a:cubicBezTo>
                    <a:pt x="10135" y="4112"/>
                    <a:pt x="10412" y="4139"/>
                    <a:pt x="10677" y="4194"/>
                  </a:cubicBezTo>
                  <a:cubicBezTo>
                    <a:pt x="14011" y="4870"/>
                    <a:pt x="15414" y="9482"/>
                    <a:pt x="15965" y="12189"/>
                  </a:cubicBezTo>
                  <a:cubicBezTo>
                    <a:pt x="18597" y="25121"/>
                    <a:pt x="16993" y="38680"/>
                    <a:pt x="15439" y="51813"/>
                  </a:cubicBezTo>
                  <a:cubicBezTo>
                    <a:pt x="14011" y="64094"/>
                    <a:pt x="12507" y="76775"/>
                    <a:pt x="14336" y="89232"/>
                  </a:cubicBezTo>
                  <a:cubicBezTo>
                    <a:pt x="15615" y="97928"/>
                    <a:pt x="18422" y="105146"/>
                    <a:pt x="22657" y="110685"/>
                  </a:cubicBezTo>
                  <a:cubicBezTo>
                    <a:pt x="27870" y="117502"/>
                    <a:pt x="35565" y="121813"/>
                    <a:pt x="43234" y="122189"/>
                  </a:cubicBezTo>
                  <a:cubicBezTo>
                    <a:pt x="43634" y="122209"/>
                    <a:pt x="44033" y="122219"/>
                    <a:pt x="44430" y="122219"/>
                  </a:cubicBezTo>
                  <a:cubicBezTo>
                    <a:pt x="51513" y="122219"/>
                    <a:pt x="58014" y="119149"/>
                    <a:pt x="62357" y="116776"/>
                  </a:cubicBezTo>
                  <a:cubicBezTo>
                    <a:pt x="66091" y="114746"/>
                    <a:pt x="69675" y="112440"/>
                    <a:pt x="73159" y="110184"/>
                  </a:cubicBezTo>
                  <a:cubicBezTo>
                    <a:pt x="76317" y="108179"/>
                    <a:pt x="79575" y="106074"/>
                    <a:pt x="82883" y="104219"/>
                  </a:cubicBezTo>
                  <a:cubicBezTo>
                    <a:pt x="90801" y="99807"/>
                    <a:pt x="97807" y="97624"/>
                    <a:pt x="104231" y="97624"/>
                  </a:cubicBezTo>
                  <a:cubicBezTo>
                    <a:pt x="104375" y="97624"/>
                    <a:pt x="104519" y="97625"/>
                    <a:pt x="104663" y="97628"/>
                  </a:cubicBezTo>
                  <a:cubicBezTo>
                    <a:pt x="112658" y="97753"/>
                    <a:pt x="119851" y="101613"/>
                    <a:pt x="122959" y="107452"/>
                  </a:cubicBezTo>
                  <a:cubicBezTo>
                    <a:pt x="125339" y="111964"/>
                    <a:pt x="125239" y="117753"/>
                    <a:pt x="122708" y="122189"/>
                  </a:cubicBezTo>
                  <a:cubicBezTo>
                    <a:pt x="120151" y="126625"/>
                    <a:pt x="115139" y="129683"/>
                    <a:pt x="109951" y="130034"/>
                  </a:cubicBezTo>
                  <a:cubicBezTo>
                    <a:pt x="109559" y="130060"/>
                    <a:pt x="109169" y="130072"/>
                    <a:pt x="108781" y="130072"/>
                  </a:cubicBezTo>
                  <a:cubicBezTo>
                    <a:pt x="103895" y="130072"/>
                    <a:pt x="99375" y="128103"/>
                    <a:pt x="94963" y="126199"/>
                  </a:cubicBezTo>
                  <a:lnTo>
                    <a:pt x="91680" y="129332"/>
                  </a:lnTo>
                  <a:cubicBezTo>
                    <a:pt x="96292" y="131312"/>
                    <a:pt x="102983" y="134169"/>
                    <a:pt x="108898" y="134169"/>
                  </a:cubicBezTo>
                  <a:cubicBezTo>
                    <a:pt x="109349" y="134169"/>
                    <a:pt x="109775" y="134169"/>
                    <a:pt x="110227" y="134144"/>
                  </a:cubicBezTo>
                  <a:cubicBezTo>
                    <a:pt x="116893" y="133693"/>
                    <a:pt x="123084" y="129908"/>
                    <a:pt x="126367" y="124194"/>
                  </a:cubicBezTo>
                  <a:cubicBezTo>
                    <a:pt x="129650" y="118505"/>
                    <a:pt x="129776" y="111362"/>
                    <a:pt x="126693" y="105573"/>
                  </a:cubicBezTo>
                  <a:cubicBezTo>
                    <a:pt x="122883" y="98379"/>
                    <a:pt x="114262" y="93643"/>
                    <a:pt x="104713" y="93517"/>
                  </a:cubicBezTo>
                  <a:cubicBezTo>
                    <a:pt x="104563" y="93515"/>
                    <a:pt x="104412" y="93514"/>
                    <a:pt x="104261" y="93514"/>
                  </a:cubicBezTo>
                  <a:cubicBezTo>
                    <a:pt x="97096" y="93514"/>
                    <a:pt x="89394" y="95849"/>
                    <a:pt x="80803" y="100660"/>
                  </a:cubicBezTo>
                  <a:cubicBezTo>
                    <a:pt x="77369" y="102565"/>
                    <a:pt x="74061" y="104695"/>
                    <a:pt x="70853" y="106750"/>
                  </a:cubicBezTo>
                  <a:cubicBezTo>
                    <a:pt x="67444" y="108956"/>
                    <a:pt x="63911" y="111237"/>
                    <a:pt x="60302" y="113192"/>
                  </a:cubicBezTo>
                  <a:cubicBezTo>
                    <a:pt x="54189" y="116528"/>
                    <a:pt x="49119" y="118105"/>
                    <a:pt x="44485" y="118105"/>
                  </a:cubicBezTo>
                  <a:cubicBezTo>
                    <a:pt x="44141" y="118105"/>
                    <a:pt x="43799" y="118096"/>
                    <a:pt x="43459" y="118079"/>
                  </a:cubicBezTo>
                  <a:cubicBezTo>
                    <a:pt x="37018" y="117753"/>
                    <a:pt x="30502" y="114069"/>
                    <a:pt x="26016" y="108229"/>
                  </a:cubicBezTo>
                  <a:cubicBezTo>
                    <a:pt x="22206" y="103242"/>
                    <a:pt x="19675" y="96650"/>
                    <a:pt x="18522" y="88655"/>
                  </a:cubicBezTo>
                  <a:cubicBezTo>
                    <a:pt x="16767" y="76725"/>
                    <a:pt x="18221" y="64294"/>
                    <a:pt x="19625" y="52289"/>
                  </a:cubicBezTo>
                  <a:cubicBezTo>
                    <a:pt x="21204" y="38855"/>
                    <a:pt x="22833" y="24946"/>
                    <a:pt x="20101" y="11387"/>
                  </a:cubicBezTo>
                  <a:cubicBezTo>
                    <a:pt x="18772" y="4920"/>
                    <a:pt x="15815" y="1036"/>
                    <a:pt x="11529" y="158"/>
                  </a:cubicBezTo>
                  <a:cubicBezTo>
                    <a:pt x="10988" y="53"/>
                    <a:pt x="10434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947;p117">
              <a:extLst>
                <a:ext uri="{FF2B5EF4-FFF2-40B4-BE49-F238E27FC236}">
                  <a16:creationId xmlns:a16="http://schemas.microsoft.com/office/drawing/2014/main" id="{E886FCD2-B326-5E40-F139-B22B75CB5B4D}"/>
                </a:ext>
              </a:extLst>
            </p:cNvPr>
            <p:cNvSpPr/>
            <p:nvPr/>
          </p:nvSpPr>
          <p:spPr>
            <a:xfrm>
              <a:off x="6854154" y="4229830"/>
              <a:ext cx="420052" cy="213667"/>
            </a:xfrm>
            <a:custGeom>
              <a:avLst/>
              <a:gdLst/>
              <a:ahLst/>
              <a:cxnLst/>
              <a:rect l="l" t="t" r="r" b="b"/>
              <a:pathLst>
                <a:path w="34262" h="17428" extrusionOk="0">
                  <a:moveTo>
                    <a:pt x="30551" y="1"/>
                  </a:moveTo>
                  <a:cubicBezTo>
                    <a:pt x="18587" y="1"/>
                    <a:pt x="7459" y="5613"/>
                    <a:pt x="1" y="14871"/>
                  </a:cubicBezTo>
                  <a:lnTo>
                    <a:pt x="3309" y="14019"/>
                  </a:lnTo>
                  <a:lnTo>
                    <a:pt x="3309" y="17427"/>
                  </a:lnTo>
                  <a:cubicBezTo>
                    <a:pt x="9990" y="9136"/>
                    <a:pt x="21530" y="4270"/>
                    <a:pt x="32383" y="4270"/>
                  </a:cubicBezTo>
                  <a:cubicBezTo>
                    <a:pt x="33012" y="4270"/>
                    <a:pt x="33639" y="4286"/>
                    <a:pt x="34262" y="4319"/>
                  </a:cubicBezTo>
                  <a:lnTo>
                    <a:pt x="32658" y="59"/>
                  </a:lnTo>
                  <a:cubicBezTo>
                    <a:pt x="31953" y="20"/>
                    <a:pt x="31250" y="1"/>
                    <a:pt x="30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2950;p117">
            <a:extLst>
              <a:ext uri="{FF2B5EF4-FFF2-40B4-BE49-F238E27FC236}">
                <a16:creationId xmlns:a16="http://schemas.microsoft.com/office/drawing/2014/main" id="{0F23B499-502C-C4A5-3CCA-1BB542BD21C1}"/>
              </a:ext>
            </a:extLst>
          </p:cNvPr>
          <p:cNvSpPr txBox="1">
            <a:spLocks/>
          </p:cNvSpPr>
          <p:nvPr/>
        </p:nvSpPr>
        <p:spPr>
          <a:xfrm flipH="1">
            <a:off x="1602522" y="1894854"/>
            <a:ext cx="18783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6000" dirty="0">
                <a:latin typeface="Libre Baskerville" panose="02000000000000000000" pitchFamily="2" charset="0"/>
              </a:rPr>
              <a:t>III</a:t>
            </a:r>
            <a:endParaRPr lang="en" dirty="0">
              <a:latin typeface="Libre Baskerville" panose="02000000000000000000" pitchFamily="2" charset="0"/>
            </a:endParaRPr>
          </a:p>
        </p:txBody>
      </p:sp>
      <p:sp>
        <p:nvSpPr>
          <p:cNvPr id="1587" name="Заголовок 2">
            <a:extLst>
              <a:ext uri="{FF2B5EF4-FFF2-40B4-BE49-F238E27FC236}">
                <a16:creationId xmlns:a16="http://schemas.microsoft.com/office/drawing/2014/main" id="{F97DBFF4-AB83-4B94-CE02-AB20A796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850" y="1974075"/>
            <a:ext cx="3963350" cy="769500"/>
          </a:xfrm>
        </p:spPr>
        <p:txBody>
          <a:bodyPr/>
          <a:lstStyle/>
          <a:p>
            <a:pPr algn="r"/>
            <a:r>
              <a:rPr lang="ru-RU" sz="3800" dirty="0"/>
              <a:t>Система средневекового образования</a:t>
            </a:r>
            <a:br>
              <a:rPr lang="en-US" sz="3800" dirty="0"/>
            </a:br>
            <a:r>
              <a:rPr lang="en-US" sz="3800" dirty="0"/>
              <a:t>(</a:t>
            </a:r>
            <a:r>
              <a:rPr lang="ru-RU" sz="3800" dirty="0"/>
              <a:t>продолжение</a:t>
            </a:r>
            <a:r>
              <a:rPr lang="en-US" sz="3800" dirty="0"/>
              <a:t>)</a:t>
            </a:r>
            <a:endParaRPr lang="ru-BY" sz="3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0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C0494-0D93-8F40-3CD8-9DB2E730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30" y="882231"/>
            <a:ext cx="2419443" cy="1712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C105DB-42E6-59F2-57BE-6F7C15ED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29" y="830401"/>
            <a:ext cx="2347793" cy="17084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FCAE90-BF4A-51BD-A797-50EFB88D0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84" y="2770869"/>
            <a:ext cx="2762093" cy="1765998"/>
          </a:xfrm>
          <a:prstGeom prst="rect">
            <a:avLst/>
          </a:prstGeom>
        </p:spPr>
      </p:pic>
      <p:grpSp>
        <p:nvGrpSpPr>
          <p:cNvPr id="11" name="Google Shape;708;p69">
            <a:extLst>
              <a:ext uri="{FF2B5EF4-FFF2-40B4-BE49-F238E27FC236}">
                <a16:creationId xmlns:a16="http://schemas.microsoft.com/office/drawing/2014/main" id="{68F9B486-B5ED-8C9E-2E7E-6C8C54A25355}"/>
              </a:ext>
            </a:extLst>
          </p:cNvPr>
          <p:cNvGrpSpPr/>
          <p:nvPr/>
        </p:nvGrpSpPr>
        <p:grpSpPr>
          <a:xfrm>
            <a:off x="5561394" y="2878656"/>
            <a:ext cx="2471976" cy="1696605"/>
            <a:chOff x="2566874" y="1450963"/>
            <a:chExt cx="4010343" cy="2752442"/>
          </a:xfrm>
        </p:grpSpPr>
        <p:sp>
          <p:nvSpPr>
            <p:cNvPr id="12" name="Google Shape;709;p69">
              <a:extLst>
                <a:ext uri="{FF2B5EF4-FFF2-40B4-BE49-F238E27FC236}">
                  <a16:creationId xmlns:a16="http://schemas.microsoft.com/office/drawing/2014/main" id="{47E495FA-334B-8FA4-E7DE-99525E13017A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0;p69">
              <a:extLst>
                <a:ext uri="{FF2B5EF4-FFF2-40B4-BE49-F238E27FC236}">
                  <a16:creationId xmlns:a16="http://schemas.microsoft.com/office/drawing/2014/main" id="{02ECEFBF-5D63-7CB2-F854-C80B31917B8F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1;p69">
              <a:extLst>
                <a:ext uri="{FF2B5EF4-FFF2-40B4-BE49-F238E27FC236}">
                  <a16:creationId xmlns:a16="http://schemas.microsoft.com/office/drawing/2014/main" id="{615A8B34-8C7C-04A9-262B-F5779864C5A8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2;p69">
              <a:extLst>
                <a:ext uri="{FF2B5EF4-FFF2-40B4-BE49-F238E27FC236}">
                  <a16:creationId xmlns:a16="http://schemas.microsoft.com/office/drawing/2014/main" id="{5CA5AAD2-F5AE-22EF-5E88-5FE4474CB9FA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3;p69">
              <a:extLst>
                <a:ext uri="{FF2B5EF4-FFF2-40B4-BE49-F238E27FC236}">
                  <a16:creationId xmlns:a16="http://schemas.microsoft.com/office/drawing/2014/main" id="{6C2C5E34-A215-EC5B-E1C6-DFF3A3A3C190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4;p69">
              <a:extLst>
                <a:ext uri="{FF2B5EF4-FFF2-40B4-BE49-F238E27FC236}">
                  <a16:creationId xmlns:a16="http://schemas.microsoft.com/office/drawing/2014/main" id="{EF96BA7D-F0D2-D622-ED75-06579685AAA5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5;p69">
              <a:extLst>
                <a:ext uri="{FF2B5EF4-FFF2-40B4-BE49-F238E27FC236}">
                  <a16:creationId xmlns:a16="http://schemas.microsoft.com/office/drawing/2014/main" id="{98300F45-637E-71DE-2C4D-DF9B87D620BB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6;p69">
              <a:extLst>
                <a:ext uri="{FF2B5EF4-FFF2-40B4-BE49-F238E27FC236}">
                  <a16:creationId xmlns:a16="http://schemas.microsoft.com/office/drawing/2014/main" id="{CB091C64-49B0-9599-9CAE-8AB45C70113E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7;p69">
              <a:extLst>
                <a:ext uri="{FF2B5EF4-FFF2-40B4-BE49-F238E27FC236}">
                  <a16:creationId xmlns:a16="http://schemas.microsoft.com/office/drawing/2014/main" id="{70E526CF-7D86-C5C9-0C22-F684C968A7F5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8;p69">
              <a:extLst>
                <a:ext uri="{FF2B5EF4-FFF2-40B4-BE49-F238E27FC236}">
                  <a16:creationId xmlns:a16="http://schemas.microsoft.com/office/drawing/2014/main" id="{502917AA-75FA-2761-4ED8-1A44ADBEC968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9;p69">
              <a:extLst>
                <a:ext uri="{FF2B5EF4-FFF2-40B4-BE49-F238E27FC236}">
                  <a16:creationId xmlns:a16="http://schemas.microsoft.com/office/drawing/2014/main" id="{6D79D970-82F2-9E30-274F-30158DA14929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0;p69">
              <a:extLst>
                <a:ext uri="{FF2B5EF4-FFF2-40B4-BE49-F238E27FC236}">
                  <a16:creationId xmlns:a16="http://schemas.microsoft.com/office/drawing/2014/main" id="{9F5A13BE-25F0-E308-740D-8E4BA35F6E16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1;p69">
              <a:extLst>
                <a:ext uri="{FF2B5EF4-FFF2-40B4-BE49-F238E27FC236}">
                  <a16:creationId xmlns:a16="http://schemas.microsoft.com/office/drawing/2014/main" id="{AECD02E2-25DC-DFB9-8969-DC9D88114AFA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2;p69">
              <a:extLst>
                <a:ext uri="{FF2B5EF4-FFF2-40B4-BE49-F238E27FC236}">
                  <a16:creationId xmlns:a16="http://schemas.microsoft.com/office/drawing/2014/main" id="{036BB4CB-E372-2E13-F06A-F716BBB3844E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3;p69">
              <a:extLst>
                <a:ext uri="{FF2B5EF4-FFF2-40B4-BE49-F238E27FC236}">
                  <a16:creationId xmlns:a16="http://schemas.microsoft.com/office/drawing/2014/main" id="{4D487AC0-E47A-BBBF-9DBB-42FAEAD59F64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4;p69">
              <a:extLst>
                <a:ext uri="{FF2B5EF4-FFF2-40B4-BE49-F238E27FC236}">
                  <a16:creationId xmlns:a16="http://schemas.microsoft.com/office/drawing/2014/main" id="{D02BC1E8-21D4-D435-C15C-369E062428B7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5;p69">
              <a:extLst>
                <a:ext uri="{FF2B5EF4-FFF2-40B4-BE49-F238E27FC236}">
                  <a16:creationId xmlns:a16="http://schemas.microsoft.com/office/drawing/2014/main" id="{0583A20A-7602-9E68-E21B-12913D8081C4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;p69">
              <a:extLst>
                <a:ext uri="{FF2B5EF4-FFF2-40B4-BE49-F238E27FC236}">
                  <a16:creationId xmlns:a16="http://schemas.microsoft.com/office/drawing/2014/main" id="{15800C33-5DAE-D67F-5267-E79868DA0D1B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7;p69">
              <a:extLst>
                <a:ext uri="{FF2B5EF4-FFF2-40B4-BE49-F238E27FC236}">
                  <a16:creationId xmlns:a16="http://schemas.microsoft.com/office/drawing/2014/main" id="{4242D7A6-A79E-B5CA-DE6F-C71B13E93A29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8;p69">
              <a:extLst>
                <a:ext uri="{FF2B5EF4-FFF2-40B4-BE49-F238E27FC236}">
                  <a16:creationId xmlns:a16="http://schemas.microsoft.com/office/drawing/2014/main" id="{13CDD8B0-0B4D-97BE-0471-F7898392154F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9;p69">
              <a:extLst>
                <a:ext uri="{FF2B5EF4-FFF2-40B4-BE49-F238E27FC236}">
                  <a16:creationId xmlns:a16="http://schemas.microsoft.com/office/drawing/2014/main" id="{351D0F93-B7E2-C080-C3E3-6FA90848ABDD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0;p69">
              <a:extLst>
                <a:ext uri="{FF2B5EF4-FFF2-40B4-BE49-F238E27FC236}">
                  <a16:creationId xmlns:a16="http://schemas.microsoft.com/office/drawing/2014/main" id="{DAD6F285-D51A-04D5-1DE6-A4C2A40DE63C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1;p69">
              <a:extLst>
                <a:ext uri="{FF2B5EF4-FFF2-40B4-BE49-F238E27FC236}">
                  <a16:creationId xmlns:a16="http://schemas.microsoft.com/office/drawing/2014/main" id="{D2F2852E-5647-6E6F-2D7A-4C80CC26E6EA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2;p69">
              <a:extLst>
                <a:ext uri="{FF2B5EF4-FFF2-40B4-BE49-F238E27FC236}">
                  <a16:creationId xmlns:a16="http://schemas.microsoft.com/office/drawing/2014/main" id="{F131E357-E7C5-7419-13E1-061154EB0681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3;p69">
              <a:extLst>
                <a:ext uri="{FF2B5EF4-FFF2-40B4-BE49-F238E27FC236}">
                  <a16:creationId xmlns:a16="http://schemas.microsoft.com/office/drawing/2014/main" id="{63647F89-2540-F634-0649-1E2E7A4656EC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69">
              <a:extLst>
                <a:ext uri="{FF2B5EF4-FFF2-40B4-BE49-F238E27FC236}">
                  <a16:creationId xmlns:a16="http://schemas.microsoft.com/office/drawing/2014/main" id="{A6A24A2F-8553-BEC4-610C-1C69822E4C96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69">
              <a:extLst>
                <a:ext uri="{FF2B5EF4-FFF2-40B4-BE49-F238E27FC236}">
                  <a16:creationId xmlns:a16="http://schemas.microsoft.com/office/drawing/2014/main" id="{33CC810A-3907-917B-5F63-ACE7E1930A29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6;p69">
              <a:extLst>
                <a:ext uri="{FF2B5EF4-FFF2-40B4-BE49-F238E27FC236}">
                  <a16:creationId xmlns:a16="http://schemas.microsoft.com/office/drawing/2014/main" id="{B624A822-2CC3-18EC-8773-F83FF3A7751C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7;p69">
              <a:extLst>
                <a:ext uri="{FF2B5EF4-FFF2-40B4-BE49-F238E27FC236}">
                  <a16:creationId xmlns:a16="http://schemas.microsoft.com/office/drawing/2014/main" id="{FD08BE49-CC63-ED0D-D225-CC3A2D50F6EC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;p69">
              <a:extLst>
                <a:ext uri="{FF2B5EF4-FFF2-40B4-BE49-F238E27FC236}">
                  <a16:creationId xmlns:a16="http://schemas.microsoft.com/office/drawing/2014/main" id="{C55854D1-7625-0BB1-F106-6A0FC023CC1C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9;p69">
              <a:extLst>
                <a:ext uri="{FF2B5EF4-FFF2-40B4-BE49-F238E27FC236}">
                  <a16:creationId xmlns:a16="http://schemas.microsoft.com/office/drawing/2014/main" id="{F3CA06BF-FF4C-505F-075C-EE89B28C4AB7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;p69">
              <a:extLst>
                <a:ext uri="{FF2B5EF4-FFF2-40B4-BE49-F238E27FC236}">
                  <a16:creationId xmlns:a16="http://schemas.microsoft.com/office/drawing/2014/main" id="{8BF20097-C62E-82FD-9FEA-4DD89F635A79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1;p69">
              <a:extLst>
                <a:ext uri="{FF2B5EF4-FFF2-40B4-BE49-F238E27FC236}">
                  <a16:creationId xmlns:a16="http://schemas.microsoft.com/office/drawing/2014/main" id="{91056680-E223-B306-13F1-7DD508E339D4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2;p69">
              <a:extLst>
                <a:ext uri="{FF2B5EF4-FFF2-40B4-BE49-F238E27FC236}">
                  <a16:creationId xmlns:a16="http://schemas.microsoft.com/office/drawing/2014/main" id="{A47701F5-A1CB-F632-9E26-9B845CF6BDD3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3;p69">
              <a:extLst>
                <a:ext uri="{FF2B5EF4-FFF2-40B4-BE49-F238E27FC236}">
                  <a16:creationId xmlns:a16="http://schemas.microsoft.com/office/drawing/2014/main" id="{1B25F16C-18F7-57DC-6EAF-658D35DEFCEA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4;p69">
              <a:extLst>
                <a:ext uri="{FF2B5EF4-FFF2-40B4-BE49-F238E27FC236}">
                  <a16:creationId xmlns:a16="http://schemas.microsoft.com/office/drawing/2014/main" id="{B42A427D-6E75-5E88-C8BA-D2E2A0710F09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45;p69">
              <a:extLst>
                <a:ext uri="{FF2B5EF4-FFF2-40B4-BE49-F238E27FC236}">
                  <a16:creationId xmlns:a16="http://schemas.microsoft.com/office/drawing/2014/main" id="{8B0DD93B-14C0-6C75-68B2-BB197154E177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6;p69">
              <a:extLst>
                <a:ext uri="{FF2B5EF4-FFF2-40B4-BE49-F238E27FC236}">
                  <a16:creationId xmlns:a16="http://schemas.microsoft.com/office/drawing/2014/main" id="{AB8E95CB-BDA3-693D-92D5-C620DEE6A857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7;p69">
              <a:extLst>
                <a:ext uri="{FF2B5EF4-FFF2-40B4-BE49-F238E27FC236}">
                  <a16:creationId xmlns:a16="http://schemas.microsoft.com/office/drawing/2014/main" id="{E9AAD278-B7A8-E8F5-F95E-C3F834943DF1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8;p69">
              <a:extLst>
                <a:ext uri="{FF2B5EF4-FFF2-40B4-BE49-F238E27FC236}">
                  <a16:creationId xmlns:a16="http://schemas.microsoft.com/office/drawing/2014/main" id="{2A531C10-47A1-3E36-BBBB-6799A2972535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9;p69">
              <a:extLst>
                <a:ext uri="{FF2B5EF4-FFF2-40B4-BE49-F238E27FC236}">
                  <a16:creationId xmlns:a16="http://schemas.microsoft.com/office/drawing/2014/main" id="{030A9154-DA75-FBCA-F361-E0F99971F8C3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69">
              <a:extLst>
                <a:ext uri="{FF2B5EF4-FFF2-40B4-BE49-F238E27FC236}">
                  <a16:creationId xmlns:a16="http://schemas.microsoft.com/office/drawing/2014/main" id="{D4D69609-26B8-572D-1034-A40419934120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1;p69">
              <a:extLst>
                <a:ext uri="{FF2B5EF4-FFF2-40B4-BE49-F238E27FC236}">
                  <a16:creationId xmlns:a16="http://schemas.microsoft.com/office/drawing/2014/main" id="{0A3881F4-678C-D579-9798-A6E1E6115652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2;p69">
              <a:extLst>
                <a:ext uri="{FF2B5EF4-FFF2-40B4-BE49-F238E27FC236}">
                  <a16:creationId xmlns:a16="http://schemas.microsoft.com/office/drawing/2014/main" id="{12D11FE2-0795-DA13-4644-14AEBECA3BF9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3;p69">
              <a:extLst>
                <a:ext uri="{FF2B5EF4-FFF2-40B4-BE49-F238E27FC236}">
                  <a16:creationId xmlns:a16="http://schemas.microsoft.com/office/drawing/2014/main" id="{62D6C72F-4133-3445-E5B6-8FEFF6DBDC3B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4;p69">
              <a:extLst>
                <a:ext uri="{FF2B5EF4-FFF2-40B4-BE49-F238E27FC236}">
                  <a16:creationId xmlns:a16="http://schemas.microsoft.com/office/drawing/2014/main" id="{EDF689A9-1B1A-B027-A809-13B4C56388D1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;p69">
              <a:extLst>
                <a:ext uri="{FF2B5EF4-FFF2-40B4-BE49-F238E27FC236}">
                  <a16:creationId xmlns:a16="http://schemas.microsoft.com/office/drawing/2014/main" id="{FC5AC48C-F8D1-C4B4-8D48-98B5789A30BD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;p69">
              <a:extLst>
                <a:ext uri="{FF2B5EF4-FFF2-40B4-BE49-F238E27FC236}">
                  <a16:creationId xmlns:a16="http://schemas.microsoft.com/office/drawing/2014/main" id="{1660F531-5A2B-252D-BE87-FE767846CC89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7;p69">
              <a:extLst>
                <a:ext uri="{FF2B5EF4-FFF2-40B4-BE49-F238E27FC236}">
                  <a16:creationId xmlns:a16="http://schemas.microsoft.com/office/drawing/2014/main" id="{9E6C2613-0F90-3098-53FD-D337477CC80C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;p69">
              <a:extLst>
                <a:ext uri="{FF2B5EF4-FFF2-40B4-BE49-F238E27FC236}">
                  <a16:creationId xmlns:a16="http://schemas.microsoft.com/office/drawing/2014/main" id="{B2C1ADBB-D7B1-05EE-64EB-C7AF702F9266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;p69">
              <a:extLst>
                <a:ext uri="{FF2B5EF4-FFF2-40B4-BE49-F238E27FC236}">
                  <a16:creationId xmlns:a16="http://schemas.microsoft.com/office/drawing/2014/main" id="{82E6AB1C-1CC8-9554-FE0E-50431F85D64D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0;p69">
              <a:extLst>
                <a:ext uri="{FF2B5EF4-FFF2-40B4-BE49-F238E27FC236}">
                  <a16:creationId xmlns:a16="http://schemas.microsoft.com/office/drawing/2014/main" id="{767D7040-CEEE-2690-22C4-8C788F7C629A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1;p69">
              <a:extLst>
                <a:ext uri="{FF2B5EF4-FFF2-40B4-BE49-F238E27FC236}">
                  <a16:creationId xmlns:a16="http://schemas.microsoft.com/office/drawing/2014/main" id="{B5441DF7-1287-49CA-02C5-A8E6CAF8917E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2;p69">
              <a:extLst>
                <a:ext uri="{FF2B5EF4-FFF2-40B4-BE49-F238E27FC236}">
                  <a16:creationId xmlns:a16="http://schemas.microsoft.com/office/drawing/2014/main" id="{D9EF94E4-745A-E277-E750-989617B30691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63;p69">
              <a:extLst>
                <a:ext uri="{FF2B5EF4-FFF2-40B4-BE49-F238E27FC236}">
                  <a16:creationId xmlns:a16="http://schemas.microsoft.com/office/drawing/2014/main" id="{CDD04417-E715-0CC7-B907-608740CA6A92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64;p69">
              <a:extLst>
                <a:ext uri="{FF2B5EF4-FFF2-40B4-BE49-F238E27FC236}">
                  <a16:creationId xmlns:a16="http://schemas.microsoft.com/office/drawing/2014/main" id="{B451D85E-0687-37E4-4AB4-0214B9663047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65;p69">
              <a:extLst>
                <a:ext uri="{FF2B5EF4-FFF2-40B4-BE49-F238E27FC236}">
                  <a16:creationId xmlns:a16="http://schemas.microsoft.com/office/drawing/2014/main" id="{4E7F459B-6895-809C-13FA-AFB464616034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66;p69">
              <a:extLst>
                <a:ext uri="{FF2B5EF4-FFF2-40B4-BE49-F238E27FC236}">
                  <a16:creationId xmlns:a16="http://schemas.microsoft.com/office/drawing/2014/main" id="{A64CEB2B-C471-169B-E1F9-12421B605624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67;p69">
              <a:extLst>
                <a:ext uri="{FF2B5EF4-FFF2-40B4-BE49-F238E27FC236}">
                  <a16:creationId xmlns:a16="http://schemas.microsoft.com/office/drawing/2014/main" id="{F62EDC9F-D945-9782-C6D9-0923E53989B3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68;p69">
              <a:extLst>
                <a:ext uri="{FF2B5EF4-FFF2-40B4-BE49-F238E27FC236}">
                  <a16:creationId xmlns:a16="http://schemas.microsoft.com/office/drawing/2014/main" id="{B820EA0C-A42A-8686-397C-2D583332BE53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69;p69">
              <a:extLst>
                <a:ext uri="{FF2B5EF4-FFF2-40B4-BE49-F238E27FC236}">
                  <a16:creationId xmlns:a16="http://schemas.microsoft.com/office/drawing/2014/main" id="{0702F0DD-D077-40A8-5A79-DECF47ACA949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0;p69">
              <a:extLst>
                <a:ext uri="{FF2B5EF4-FFF2-40B4-BE49-F238E27FC236}">
                  <a16:creationId xmlns:a16="http://schemas.microsoft.com/office/drawing/2014/main" id="{482B5AED-A58F-06B9-A683-9326E3B4FC7F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1;p69">
              <a:extLst>
                <a:ext uri="{FF2B5EF4-FFF2-40B4-BE49-F238E27FC236}">
                  <a16:creationId xmlns:a16="http://schemas.microsoft.com/office/drawing/2014/main" id="{79542FD6-E9D3-225B-C929-5C2082A7E91E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2;p69">
              <a:extLst>
                <a:ext uri="{FF2B5EF4-FFF2-40B4-BE49-F238E27FC236}">
                  <a16:creationId xmlns:a16="http://schemas.microsoft.com/office/drawing/2014/main" id="{B0B968F0-EB6B-24A1-1CE3-6574D964223A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73;p69">
              <a:extLst>
                <a:ext uri="{FF2B5EF4-FFF2-40B4-BE49-F238E27FC236}">
                  <a16:creationId xmlns:a16="http://schemas.microsoft.com/office/drawing/2014/main" id="{3DC58224-FD1A-A2CC-A918-E717447F3C1C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74;p69">
              <a:extLst>
                <a:ext uri="{FF2B5EF4-FFF2-40B4-BE49-F238E27FC236}">
                  <a16:creationId xmlns:a16="http://schemas.microsoft.com/office/drawing/2014/main" id="{FC3CCB7C-A137-CCF6-FF03-EC32DBCD1AEB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75;p69">
              <a:extLst>
                <a:ext uri="{FF2B5EF4-FFF2-40B4-BE49-F238E27FC236}">
                  <a16:creationId xmlns:a16="http://schemas.microsoft.com/office/drawing/2014/main" id="{EC0301DE-210D-2A5B-77F0-D315E9C6DAE8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76;p69">
              <a:extLst>
                <a:ext uri="{FF2B5EF4-FFF2-40B4-BE49-F238E27FC236}">
                  <a16:creationId xmlns:a16="http://schemas.microsoft.com/office/drawing/2014/main" id="{2EE1B643-834B-E14C-B92E-B1485CF77980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77;p69">
              <a:extLst>
                <a:ext uri="{FF2B5EF4-FFF2-40B4-BE49-F238E27FC236}">
                  <a16:creationId xmlns:a16="http://schemas.microsoft.com/office/drawing/2014/main" id="{872A6984-981C-692B-E0D7-E0BC18A566E0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78;p69">
              <a:extLst>
                <a:ext uri="{FF2B5EF4-FFF2-40B4-BE49-F238E27FC236}">
                  <a16:creationId xmlns:a16="http://schemas.microsoft.com/office/drawing/2014/main" id="{B25A6B61-AA0C-2B07-A7FF-5C5062FFAF99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79;p69">
              <a:extLst>
                <a:ext uri="{FF2B5EF4-FFF2-40B4-BE49-F238E27FC236}">
                  <a16:creationId xmlns:a16="http://schemas.microsoft.com/office/drawing/2014/main" id="{8D95223F-9EAE-F488-289F-EA0E0D37BECA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0;p69">
              <a:extLst>
                <a:ext uri="{FF2B5EF4-FFF2-40B4-BE49-F238E27FC236}">
                  <a16:creationId xmlns:a16="http://schemas.microsoft.com/office/drawing/2014/main" id="{C680BA33-6476-7E6B-E431-C644764596F7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1;p69">
              <a:extLst>
                <a:ext uri="{FF2B5EF4-FFF2-40B4-BE49-F238E27FC236}">
                  <a16:creationId xmlns:a16="http://schemas.microsoft.com/office/drawing/2014/main" id="{139A5CDC-03C8-71C2-BB78-FBCB3185F99B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2;p69">
              <a:extLst>
                <a:ext uri="{FF2B5EF4-FFF2-40B4-BE49-F238E27FC236}">
                  <a16:creationId xmlns:a16="http://schemas.microsoft.com/office/drawing/2014/main" id="{4BE9A09C-51CA-C65D-3463-26B30F33F599}"/>
                </a:ext>
              </a:extLst>
            </p:cNvPr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83;p69">
              <a:extLst>
                <a:ext uri="{FF2B5EF4-FFF2-40B4-BE49-F238E27FC236}">
                  <a16:creationId xmlns:a16="http://schemas.microsoft.com/office/drawing/2014/main" id="{B78B682B-989A-266A-167F-AF661E26266B}"/>
                </a:ext>
              </a:extLst>
            </p:cNvPr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84;p69">
              <a:extLst>
                <a:ext uri="{FF2B5EF4-FFF2-40B4-BE49-F238E27FC236}">
                  <a16:creationId xmlns:a16="http://schemas.microsoft.com/office/drawing/2014/main" id="{5895E778-690F-1B46-52DB-38985E193243}"/>
                </a:ext>
              </a:extLst>
            </p:cNvPr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85;p69">
              <a:extLst>
                <a:ext uri="{FF2B5EF4-FFF2-40B4-BE49-F238E27FC236}">
                  <a16:creationId xmlns:a16="http://schemas.microsoft.com/office/drawing/2014/main" id="{8C2031A8-6F55-C275-F6F2-A2F07B57A4E3}"/>
                </a:ext>
              </a:extLst>
            </p:cNvPr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86;p69">
              <a:extLst>
                <a:ext uri="{FF2B5EF4-FFF2-40B4-BE49-F238E27FC236}">
                  <a16:creationId xmlns:a16="http://schemas.microsoft.com/office/drawing/2014/main" id="{F6921D39-172D-5539-4E56-F6F979329343}"/>
                </a:ext>
              </a:extLst>
            </p:cNvPr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87;p69">
              <a:extLst>
                <a:ext uri="{FF2B5EF4-FFF2-40B4-BE49-F238E27FC236}">
                  <a16:creationId xmlns:a16="http://schemas.microsoft.com/office/drawing/2014/main" id="{3F22511F-08BC-B084-D489-A496B203A45A}"/>
                </a:ext>
              </a:extLst>
            </p:cNvPr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88;p69">
              <a:extLst>
                <a:ext uri="{FF2B5EF4-FFF2-40B4-BE49-F238E27FC236}">
                  <a16:creationId xmlns:a16="http://schemas.microsoft.com/office/drawing/2014/main" id="{E4E58723-E480-2168-B031-0781A6135D55}"/>
                </a:ext>
              </a:extLst>
            </p:cNvPr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89;p69">
              <a:extLst>
                <a:ext uri="{FF2B5EF4-FFF2-40B4-BE49-F238E27FC236}">
                  <a16:creationId xmlns:a16="http://schemas.microsoft.com/office/drawing/2014/main" id="{EAEB664E-E086-5DB1-44CB-0F4A204065D0}"/>
                </a:ext>
              </a:extLst>
            </p:cNvPr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0;p69">
              <a:extLst>
                <a:ext uri="{FF2B5EF4-FFF2-40B4-BE49-F238E27FC236}">
                  <a16:creationId xmlns:a16="http://schemas.microsoft.com/office/drawing/2014/main" id="{3884D732-50F4-2CA1-0536-F4B02A44751F}"/>
                </a:ext>
              </a:extLst>
            </p:cNvPr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1;p69">
              <a:extLst>
                <a:ext uri="{FF2B5EF4-FFF2-40B4-BE49-F238E27FC236}">
                  <a16:creationId xmlns:a16="http://schemas.microsoft.com/office/drawing/2014/main" id="{3FD9BCEF-C915-5743-DDBE-1E5A42CA6590}"/>
                </a:ext>
              </a:extLst>
            </p:cNvPr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2;p69">
              <a:extLst>
                <a:ext uri="{FF2B5EF4-FFF2-40B4-BE49-F238E27FC236}">
                  <a16:creationId xmlns:a16="http://schemas.microsoft.com/office/drawing/2014/main" id="{D1724FEB-D1B9-397F-4FE0-72D1F2CEF35C}"/>
                </a:ext>
              </a:extLst>
            </p:cNvPr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93;p69">
              <a:extLst>
                <a:ext uri="{FF2B5EF4-FFF2-40B4-BE49-F238E27FC236}">
                  <a16:creationId xmlns:a16="http://schemas.microsoft.com/office/drawing/2014/main" id="{6D44714A-0730-73E6-0E86-54FA027BB26A}"/>
                </a:ext>
              </a:extLst>
            </p:cNvPr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1454;p80">
            <a:extLst>
              <a:ext uri="{FF2B5EF4-FFF2-40B4-BE49-F238E27FC236}">
                <a16:creationId xmlns:a16="http://schemas.microsoft.com/office/drawing/2014/main" id="{5D31B799-8D61-5ED2-7896-A7E275B7C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16" y="409727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Миниатюры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71"/>
          <p:cNvGrpSpPr/>
          <p:nvPr/>
        </p:nvGrpSpPr>
        <p:grpSpPr>
          <a:xfrm>
            <a:off x="492759" y="390576"/>
            <a:ext cx="4383086" cy="4362347"/>
            <a:chOff x="492759" y="390576"/>
            <a:chExt cx="4383086" cy="4362347"/>
          </a:xfrm>
        </p:grpSpPr>
        <p:sp>
          <p:nvSpPr>
            <p:cNvPr id="856" name="Google Shape;856;p71"/>
            <p:cNvSpPr/>
            <p:nvPr/>
          </p:nvSpPr>
          <p:spPr>
            <a:xfrm rot="260809">
              <a:off x="768923" y="3910433"/>
              <a:ext cx="108784" cy="153962"/>
            </a:xfrm>
            <a:custGeom>
              <a:avLst/>
              <a:gdLst/>
              <a:ahLst/>
              <a:cxnLst/>
              <a:rect l="l" t="t" r="r" b="b"/>
              <a:pathLst>
                <a:path w="4587" h="6492" extrusionOk="0">
                  <a:moveTo>
                    <a:pt x="1755" y="0"/>
                  </a:moveTo>
                  <a:cubicBezTo>
                    <a:pt x="877" y="0"/>
                    <a:pt x="0" y="702"/>
                    <a:pt x="326" y="1780"/>
                  </a:cubicBezTo>
                  <a:cubicBezTo>
                    <a:pt x="702" y="3008"/>
                    <a:pt x="1078" y="4261"/>
                    <a:pt x="1479" y="5489"/>
                  </a:cubicBezTo>
                  <a:cubicBezTo>
                    <a:pt x="1679" y="6191"/>
                    <a:pt x="2256" y="6492"/>
                    <a:pt x="2832" y="6492"/>
                  </a:cubicBezTo>
                  <a:cubicBezTo>
                    <a:pt x="3710" y="6492"/>
                    <a:pt x="4587" y="5790"/>
                    <a:pt x="4261" y="4712"/>
                  </a:cubicBezTo>
                  <a:cubicBezTo>
                    <a:pt x="3885" y="3484"/>
                    <a:pt x="3484" y="2256"/>
                    <a:pt x="3108" y="1003"/>
                  </a:cubicBezTo>
                  <a:cubicBezTo>
                    <a:pt x="2882" y="301"/>
                    <a:pt x="2331" y="0"/>
                    <a:pt x="1755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71"/>
            <p:cNvSpPr/>
            <p:nvPr/>
          </p:nvSpPr>
          <p:spPr>
            <a:xfrm rot="260809">
              <a:off x="726419" y="3733828"/>
              <a:ext cx="95717" cy="134942"/>
            </a:xfrm>
            <a:custGeom>
              <a:avLst/>
              <a:gdLst/>
              <a:ahLst/>
              <a:cxnLst/>
              <a:rect l="l" t="t" r="r" b="b"/>
              <a:pathLst>
                <a:path w="4036" h="5690" extrusionOk="0">
                  <a:moveTo>
                    <a:pt x="1579" y="0"/>
                  </a:moveTo>
                  <a:cubicBezTo>
                    <a:pt x="1304" y="0"/>
                    <a:pt x="1053" y="50"/>
                    <a:pt x="827" y="176"/>
                  </a:cubicBezTo>
                  <a:cubicBezTo>
                    <a:pt x="101" y="602"/>
                    <a:pt x="0" y="1429"/>
                    <a:pt x="326" y="2156"/>
                  </a:cubicBezTo>
                  <a:cubicBezTo>
                    <a:pt x="752" y="3108"/>
                    <a:pt x="1078" y="4111"/>
                    <a:pt x="1354" y="5113"/>
                  </a:cubicBezTo>
                  <a:cubicBezTo>
                    <a:pt x="1404" y="5364"/>
                    <a:pt x="1504" y="5539"/>
                    <a:pt x="1629" y="5689"/>
                  </a:cubicBezTo>
                  <a:cubicBezTo>
                    <a:pt x="2456" y="5163"/>
                    <a:pt x="3258" y="4612"/>
                    <a:pt x="4035" y="4035"/>
                  </a:cubicBezTo>
                  <a:cubicBezTo>
                    <a:pt x="3710" y="2882"/>
                    <a:pt x="3309" y="1780"/>
                    <a:pt x="2807" y="702"/>
                  </a:cubicBezTo>
                  <a:cubicBezTo>
                    <a:pt x="2607" y="226"/>
                    <a:pt x="2080" y="0"/>
                    <a:pt x="1579" y="0"/>
                  </a:cubicBezTo>
                  <a:close/>
                </a:path>
              </a:pathLst>
            </a:custGeom>
            <a:solidFill>
              <a:srgbClr val="FCD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71"/>
            <p:cNvSpPr/>
            <p:nvPr/>
          </p:nvSpPr>
          <p:spPr>
            <a:xfrm rot="260809">
              <a:off x="760952" y="3831185"/>
              <a:ext cx="66594" cy="49945"/>
            </a:xfrm>
            <a:custGeom>
              <a:avLst/>
              <a:gdLst/>
              <a:ahLst/>
              <a:cxnLst/>
              <a:rect l="l" t="t" r="r" b="b"/>
              <a:pathLst>
                <a:path w="2808" h="2106" extrusionOk="0">
                  <a:moveTo>
                    <a:pt x="2406" y="0"/>
                  </a:moveTo>
                  <a:cubicBezTo>
                    <a:pt x="1629" y="577"/>
                    <a:pt x="827" y="1128"/>
                    <a:pt x="0" y="1654"/>
                  </a:cubicBezTo>
                  <a:cubicBezTo>
                    <a:pt x="276" y="1980"/>
                    <a:pt x="652" y="2106"/>
                    <a:pt x="1028" y="2106"/>
                  </a:cubicBezTo>
                  <a:cubicBezTo>
                    <a:pt x="1905" y="2106"/>
                    <a:pt x="2807" y="1404"/>
                    <a:pt x="2507" y="326"/>
                  </a:cubicBezTo>
                  <a:cubicBezTo>
                    <a:pt x="2482" y="226"/>
                    <a:pt x="2457" y="101"/>
                    <a:pt x="240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71"/>
            <p:cNvSpPr/>
            <p:nvPr/>
          </p:nvSpPr>
          <p:spPr>
            <a:xfrm rot="260809">
              <a:off x="796206" y="4150631"/>
              <a:ext cx="88602" cy="68372"/>
            </a:xfrm>
            <a:custGeom>
              <a:avLst/>
              <a:gdLst/>
              <a:ahLst/>
              <a:cxnLst/>
              <a:rect l="l" t="t" r="r" b="b"/>
              <a:pathLst>
                <a:path w="3736" h="2883" extrusionOk="0">
                  <a:moveTo>
                    <a:pt x="1855" y="1"/>
                  </a:moveTo>
                  <a:cubicBezTo>
                    <a:pt x="1" y="1"/>
                    <a:pt x="1" y="2883"/>
                    <a:pt x="1855" y="2883"/>
                  </a:cubicBezTo>
                  <a:cubicBezTo>
                    <a:pt x="3710" y="2883"/>
                    <a:pt x="3735" y="1"/>
                    <a:pt x="1855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71"/>
            <p:cNvSpPr/>
            <p:nvPr/>
          </p:nvSpPr>
          <p:spPr>
            <a:xfrm rot="260809">
              <a:off x="1234737" y="831243"/>
              <a:ext cx="123061" cy="60641"/>
            </a:xfrm>
            <a:custGeom>
              <a:avLst/>
              <a:gdLst/>
              <a:ahLst/>
              <a:cxnLst/>
              <a:rect l="l" t="t" r="r" b="b"/>
              <a:pathLst>
                <a:path w="5189" h="2557" extrusionOk="0">
                  <a:moveTo>
                    <a:pt x="3509" y="0"/>
                  </a:moveTo>
                  <a:cubicBezTo>
                    <a:pt x="3284" y="0"/>
                    <a:pt x="3033" y="50"/>
                    <a:pt x="2832" y="201"/>
                  </a:cubicBezTo>
                  <a:cubicBezTo>
                    <a:pt x="2055" y="802"/>
                    <a:pt x="1278" y="1379"/>
                    <a:pt x="527" y="1980"/>
                  </a:cubicBezTo>
                  <a:cubicBezTo>
                    <a:pt x="301" y="2131"/>
                    <a:pt x="126" y="2331"/>
                    <a:pt x="0" y="2557"/>
                  </a:cubicBezTo>
                  <a:lnTo>
                    <a:pt x="4888" y="2156"/>
                  </a:lnTo>
                  <a:cubicBezTo>
                    <a:pt x="5138" y="1730"/>
                    <a:pt x="5188" y="1228"/>
                    <a:pt x="4888" y="752"/>
                  </a:cubicBezTo>
                  <a:cubicBezTo>
                    <a:pt x="4612" y="326"/>
                    <a:pt x="4060" y="0"/>
                    <a:pt x="3509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71"/>
            <p:cNvSpPr/>
            <p:nvPr/>
          </p:nvSpPr>
          <p:spPr>
            <a:xfrm rot="260809">
              <a:off x="1217740" y="700495"/>
              <a:ext cx="103448" cy="93938"/>
            </a:xfrm>
            <a:custGeom>
              <a:avLst/>
              <a:gdLst/>
              <a:ahLst/>
              <a:cxnLst/>
              <a:rect l="l" t="t" r="r" b="b"/>
              <a:pathLst>
                <a:path w="4362" h="3961" extrusionOk="0">
                  <a:moveTo>
                    <a:pt x="2783" y="1"/>
                  </a:moveTo>
                  <a:cubicBezTo>
                    <a:pt x="2532" y="1"/>
                    <a:pt x="2281" y="76"/>
                    <a:pt x="2081" y="201"/>
                  </a:cubicBezTo>
                  <a:cubicBezTo>
                    <a:pt x="1655" y="552"/>
                    <a:pt x="1229" y="878"/>
                    <a:pt x="778" y="1204"/>
                  </a:cubicBezTo>
                  <a:cubicBezTo>
                    <a:pt x="477" y="1429"/>
                    <a:pt x="226" y="1680"/>
                    <a:pt x="101" y="2081"/>
                  </a:cubicBezTo>
                  <a:cubicBezTo>
                    <a:pt x="1" y="2432"/>
                    <a:pt x="51" y="2908"/>
                    <a:pt x="251" y="3234"/>
                  </a:cubicBezTo>
                  <a:cubicBezTo>
                    <a:pt x="452" y="3560"/>
                    <a:pt x="778" y="3835"/>
                    <a:pt x="1153" y="3911"/>
                  </a:cubicBezTo>
                  <a:cubicBezTo>
                    <a:pt x="1279" y="3961"/>
                    <a:pt x="1429" y="3961"/>
                    <a:pt x="1580" y="3961"/>
                  </a:cubicBezTo>
                  <a:cubicBezTo>
                    <a:pt x="1855" y="3961"/>
                    <a:pt x="2106" y="3911"/>
                    <a:pt x="2306" y="3760"/>
                  </a:cubicBezTo>
                  <a:cubicBezTo>
                    <a:pt x="2732" y="3434"/>
                    <a:pt x="3159" y="3109"/>
                    <a:pt x="3585" y="2783"/>
                  </a:cubicBezTo>
                  <a:cubicBezTo>
                    <a:pt x="3910" y="2532"/>
                    <a:pt x="4161" y="2307"/>
                    <a:pt x="4261" y="1906"/>
                  </a:cubicBezTo>
                  <a:cubicBezTo>
                    <a:pt x="4362" y="1530"/>
                    <a:pt x="4311" y="1053"/>
                    <a:pt x="4111" y="753"/>
                  </a:cubicBezTo>
                  <a:cubicBezTo>
                    <a:pt x="3910" y="427"/>
                    <a:pt x="3610" y="151"/>
                    <a:pt x="3234" y="51"/>
                  </a:cubicBezTo>
                  <a:cubicBezTo>
                    <a:pt x="3083" y="26"/>
                    <a:pt x="2933" y="1"/>
                    <a:pt x="2783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71"/>
            <p:cNvSpPr/>
            <p:nvPr/>
          </p:nvSpPr>
          <p:spPr>
            <a:xfrm rot="260809">
              <a:off x="1418037" y="750997"/>
              <a:ext cx="91543" cy="70744"/>
            </a:xfrm>
            <a:custGeom>
              <a:avLst/>
              <a:gdLst/>
              <a:ahLst/>
              <a:cxnLst/>
              <a:rect l="l" t="t" r="r" b="b"/>
              <a:pathLst>
                <a:path w="3860" h="2983" extrusionOk="0">
                  <a:moveTo>
                    <a:pt x="1930" y="0"/>
                  </a:moveTo>
                  <a:cubicBezTo>
                    <a:pt x="25" y="0"/>
                    <a:pt x="0" y="2983"/>
                    <a:pt x="1930" y="2983"/>
                  </a:cubicBezTo>
                  <a:cubicBezTo>
                    <a:pt x="3860" y="2983"/>
                    <a:pt x="3860" y="0"/>
                    <a:pt x="1930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71"/>
            <p:cNvSpPr/>
            <p:nvPr/>
          </p:nvSpPr>
          <p:spPr>
            <a:xfrm rot="260809">
              <a:off x="1402972" y="859757"/>
              <a:ext cx="83218" cy="29740"/>
            </a:xfrm>
            <a:custGeom>
              <a:avLst/>
              <a:gdLst/>
              <a:ahLst/>
              <a:cxnLst/>
              <a:rect l="l" t="t" r="r" b="b"/>
              <a:pathLst>
                <a:path w="3509" h="1254" extrusionOk="0">
                  <a:moveTo>
                    <a:pt x="2181" y="0"/>
                  </a:moveTo>
                  <a:cubicBezTo>
                    <a:pt x="1805" y="0"/>
                    <a:pt x="1404" y="150"/>
                    <a:pt x="1078" y="401"/>
                  </a:cubicBezTo>
                  <a:cubicBezTo>
                    <a:pt x="702" y="702"/>
                    <a:pt x="351" y="978"/>
                    <a:pt x="0" y="1253"/>
                  </a:cubicBezTo>
                  <a:lnTo>
                    <a:pt x="3509" y="978"/>
                  </a:lnTo>
                  <a:cubicBezTo>
                    <a:pt x="3434" y="752"/>
                    <a:pt x="3333" y="551"/>
                    <a:pt x="3183" y="401"/>
                  </a:cubicBezTo>
                  <a:cubicBezTo>
                    <a:pt x="2882" y="125"/>
                    <a:pt x="2531" y="0"/>
                    <a:pt x="2181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71"/>
            <p:cNvSpPr/>
            <p:nvPr/>
          </p:nvSpPr>
          <p:spPr>
            <a:xfrm rot="260809">
              <a:off x="1495494" y="748105"/>
              <a:ext cx="156334" cy="126618"/>
            </a:xfrm>
            <a:custGeom>
              <a:avLst/>
              <a:gdLst/>
              <a:ahLst/>
              <a:cxnLst/>
              <a:rect l="l" t="t" r="r" b="b"/>
              <a:pathLst>
                <a:path w="6592" h="5339" extrusionOk="0">
                  <a:moveTo>
                    <a:pt x="4436" y="0"/>
                  </a:moveTo>
                  <a:cubicBezTo>
                    <a:pt x="4086" y="0"/>
                    <a:pt x="3735" y="126"/>
                    <a:pt x="3434" y="426"/>
                  </a:cubicBezTo>
                  <a:cubicBezTo>
                    <a:pt x="2657" y="1203"/>
                    <a:pt x="1855" y="1905"/>
                    <a:pt x="978" y="2557"/>
                  </a:cubicBezTo>
                  <a:cubicBezTo>
                    <a:pt x="326" y="3008"/>
                    <a:pt x="0" y="3835"/>
                    <a:pt x="426" y="4587"/>
                  </a:cubicBezTo>
                  <a:cubicBezTo>
                    <a:pt x="702" y="5038"/>
                    <a:pt x="1253" y="5339"/>
                    <a:pt x="1780" y="5339"/>
                  </a:cubicBezTo>
                  <a:cubicBezTo>
                    <a:pt x="2030" y="5339"/>
                    <a:pt x="2256" y="5263"/>
                    <a:pt x="2482" y="5113"/>
                  </a:cubicBezTo>
                  <a:cubicBezTo>
                    <a:pt x="3559" y="4336"/>
                    <a:pt x="4587" y="3484"/>
                    <a:pt x="5539" y="2532"/>
                  </a:cubicBezTo>
                  <a:cubicBezTo>
                    <a:pt x="6592" y="1504"/>
                    <a:pt x="5589" y="0"/>
                    <a:pt x="443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71"/>
            <p:cNvSpPr/>
            <p:nvPr/>
          </p:nvSpPr>
          <p:spPr>
            <a:xfrm rot="260809">
              <a:off x="1088150" y="693607"/>
              <a:ext cx="102855" cy="82626"/>
            </a:xfrm>
            <a:custGeom>
              <a:avLst/>
              <a:gdLst/>
              <a:ahLst/>
              <a:cxnLst/>
              <a:rect l="l" t="t" r="r" b="b"/>
              <a:pathLst>
                <a:path w="4337" h="3484" extrusionOk="0">
                  <a:moveTo>
                    <a:pt x="2607" y="0"/>
                  </a:moveTo>
                  <a:cubicBezTo>
                    <a:pt x="2357" y="0"/>
                    <a:pt x="2106" y="50"/>
                    <a:pt x="1881" y="201"/>
                  </a:cubicBezTo>
                  <a:cubicBezTo>
                    <a:pt x="1580" y="351"/>
                    <a:pt x="1254" y="526"/>
                    <a:pt x="953" y="702"/>
                  </a:cubicBezTo>
                  <a:cubicBezTo>
                    <a:pt x="302" y="1103"/>
                    <a:pt x="1" y="2080"/>
                    <a:pt x="427" y="2757"/>
                  </a:cubicBezTo>
                  <a:cubicBezTo>
                    <a:pt x="728" y="3208"/>
                    <a:pt x="1229" y="3484"/>
                    <a:pt x="1730" y="3484"/>
                  </a:cubicBezTo>
                  <a:cubicBezTo>
                    <a:pt x="1981" y="3484"/>
                    <a:pt x="2231" y="3434"/>
                    <a:pt x="2482" y="3283"/>
                  </a:cubicBezTo>
                  <a:lnTo>
                    <a:pt x="3384" y="2757"/>
                  </a:lnTo>
                  <a:cubicBezTo>
                    <a:pt x="4061" y="2381"/>
                    <a:pt x="4337" y="1404"/>
                    <a:pt x="3911" y="727"/>
                  </a:cubicBezTo>
                  <a:cubicBezTo>
                    <a:pt x="3610" y="276"/>
                    <a:pt x="3109" y="0"/>
                    <a:pt x="2607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71"/>
            <p:cNvSpPr/>
            <p:nvPr/>
          </p:nvSpPr>
          <p:spPr>
            <a:xfrm rot="260809">
              <a:off x="1122801" y="828061"/>
              <a:ext cx="90973" cy="62443"/>
            </a:xfrm>
            <a:custGeom>
              <a:avLst/>
              <a:gdLst/>
              <a:ahLst/>
              <a:cxnLst/>
              <a:rect l="l" t="t" r="r" b="b"/>
              <a:pathLst>
                <a:path w="3836" h="2633" extrusionOk="0">
                  <a:moveTo>
                    <a:pt x="2206" y="1"/>
                  </a:moveTo>
                  <a:cubicBezTo>
                    <a:pt x="1830" y="1"/>
                    <a:pt x="1454" y="126"/>
                    <a:pt x="1178" y="427"/>
                  </a:cubicBezTo>
                  <a:cubicBezTo>
                    <a:pt x="953" y="628"/>
                    <a:pt x="752" y="853"/>
                    <a:pt x="527" y="1079"/>
                  </a:cubicBezTo>
                  <a:cubicBezTo>
                    <a:pt x="126" y="1480"/>
                    <a:pt x="0" y="2106"/>
                    <a:pt x="176" y="2633"/>
                  </a:cubicBezTo>
                  <a:lnTo>
                    <a:pt x="3409" y="2382"/>
                  </a:lnTo>
                  <a:cubicBezTo>
                    <a:pt x="3835" y="1806"/>
                    <a:pt x="3835" y="928"/>
                    <a:pt x="3284" y="427"/>
                  </a:cubicBezTo>
                  <a:cubicBezTo>
                    <a:pt x="2983" y="151"/>
                    <a:pt x="2582" y="1"/>
                    <a:pt x="2206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71"/>
            <p:cNvSpPr/>
            <p:nvPr/>
          </p:nvSpPr>
          <p:spPr>
            <a:xfrm rot="260686">
              <a:off x="3503325" y="4035832"/>
              <a:ext cx="492537" cy="178107"/>
            </a:xfrm>
            <a:custGeom>
              <a:avLst/>
              <a:gdLst/>
              <a:ahLst/>
              <a:cxnLst/>
              <a:rect l="l" t="t" r="r" b="b"/>
              <a:pathLst>
                <a:path w="23033" h="8329" extrusionOk="0">
                  <a:moveTo>
                    <a:pt x="11936" y="1"/>
                  </a:moveTo>
                  <a:cubicBezTo>
                    <a:pt x="10004" y="1"/>
                    <a:pt x="8087" y="380"/>
                    <a:pt x="6391" y="1278"/>
                  </a:cubicBezTo>
                  <a:cubicBezTo>
                    <a:pt x="3684" y="2732"/>
                    <a:pt x="1805" y="5288"/>
                    <a:pt x="0" y="7769"/>
                  </a:cubicBezTo>
                  <a:cubicBezTo>
                    <a:pt x="622" y="7663"/>
                    <a:pt x="1235" y="7621"/>
                    <a:pt x="1844" y="7621"/>
                  </a:cubicBezTo>
                  <a:cubicBezTo>
                    <a:pt x="3101" y="7621"/>
                    <a:pt x="4340" y="7801"/>
                    <a:pt x="5589" y="7970"/>
                  </a:cubicBezTo>
                  <a:cubicBezTo>
                    <a:pt x="6822" y="8149"/>
                    <a:pt x="8035" y="8328"/>
                    <a:pt x="9299" y="8328"/>
                  </a:cubicBezTo>
                  <a:cubicBezTo>
                    <a:pt x="9449" y="8328"/>
                    <a:pt x="9599" y="8326"/>
                    <a:pt x="9749" y="8321"/>
                  </a:cubicBezTo>
                  <a:cubicBezTo>
                    <a:pt x="12156" y="8270"/>
                    <a:pt x="14536" y="7594"/>
                    <a:pt x="16767" y="6616"/>
                  </a:cubicBezTo>
                  <a:cubicBezTo>
                    <a:pt x="18998" y="5664"/>
                    <a:pt x="20953" y="4411"/>
                    <a:pt x="23033" y="3183"/>
                  </a:cubicBezTo>
                  <a:cubicBezTo>
                    <a:pt x="20401" y="1955"/>
                    <a:pt x="17719" y="777"/>
                    <a:pt x="14862" y="275"/>
                  </a:cubicBezTo>
                  <a:cubicBezTo>
                    <a:pt x="13901" y="98"/>
                    <a:pt x="12916" y="1"/>
                    <a:pt x="11936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71"/>
            <p:cNvSpPr/>
            <p:nvPr/>
          </p:nvSpPr>
          <p:spPr>
            <a:xfrm rot="260686">
              <a:off x="3419430" y="4093780"/>
              <a:ext cx="574544" cy="151206"/>
            </a:xfrm>
            <a:custGeom>
              <a:avLst/>
              <a:gdLst/>
              <a:ahLst/>
              <a:cxnLst/>
              <a:rect l="l" t="t" r="r" b="b"/>
              <a:pathLst>
                <a:path w="26868" h="7071" extrusionOk="0">
                  <a:moveTo>
                    <a:pt x="25013" y="1"/>
                  </a:moveTo>
                  <a:cubicBezTo>
                    <a:pt x="16367" y="1"/>
                    <a:pt x="7720" y="2282"/>
                    <a:pt x="201" y="6542"/>
                  </a:cubicBezTo>
                  <a:cubicBezTo>
                    <a:pt x="51" y="6617"/>
                    <a:pt x="1" y="6793"/>
                    <a:pt x="76" y="6918"/>
                  </a:cubicBezTo>
                  <a:cubicBezTo>
                    <a:pt x="124" y="7015"/>
                    <a:pt x="215" y="7071"/>
                    <a:pt x="313" y="7071"/>
                  </a:cubicBezTo>
                  <a:cubicBezTo>
                    <a:pt x="367" y="7071"/>
                    <a:pt x="424" y="7054"/>
                    <a:pt x="477" y="7018"/>
                  </a:cubicBezTo>
                  <a:cubicBezTo>
                    <a:pt x="7920" y="2808"/>
                    <a:pt x="16467" y="577"/>
                    <a:pt x="25013" y="577"/>
                  </a:cubicBezTo>
                  <a:cubicBezTo>
                    <a:pt x="25540" y="577"/>
                    <a:pt x="26066" y="577"/>
                    <a:pt x="26567" y="602"/>
                  </a:cubicBezTo>
                  <a:cubicBezTo>
                    <a:pt x="26718" y="602"/>
                    <a:pt x="26868" y="477"/>
                    <a:pt x="26868" y="327"/>
                  </a:cubicBezTo>
                  <a:cubicBezTo>
                    <a:pt x="26868" y="176"/>
                    <a:pt x="26743" y="26"/>
                    <a:pt x="26592" y="26"/>
                  </a:cubicBezTo>
                  <a:cubicBezTo>
                    <a:pt x="26066" y="26"/>
                    <a:pt x="25540" y="1"/>
                    <a:pt x="250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71"/>
            <p:cNvSpPr/>
            <p:nvPr/>
          </p:nvSpPr>
          <p:spPr>
            <a:xfrm rot="260809">
              <a:off x="768156" y="2910109"/>
              <a:ext cx="114144" cy="840675"/>
            </a:xfrm>
            <a:custGeom>
              <a:avLst/>
              <a:gdLst/>
              <a:ahLst/>
              <a:cxnLst/>
              <a:rect l="l" t="t" r="r" b="b"/>
              <a:pathLst>
                <a:path w="4813" h="35448" extrusionOk="0">
                  <a:moveTo>
                    <a:pt x="513" y="1"/>
                  </a:moveTo>
                  <a:cubicBezTo>
                    <a:pt x="377" y="1"/>
                    <a:pt x="252" y="117"/>
                    <a:pt x="252" y="255"/>
                  </a:cubicBezTo>
                  <a:cubicBezTo>
                    <a:pt x="101" y="3713"/>
                    <a:pt x="1" y="6971"/>
                    <a:pt x="1" y="10129"/>
                  </a:cubicBezTo>
                  <a:cubicBezTo>
                    <a:pt x="1" y="18701"/>
                    <a:pt x="828" y="26520"/>
                    <a:pt x="4237" y="35267"/>
                  </a:cubicBezTo>
                  <a:cubicBezTo>
                    <a:pt x="4273" y="35377"/>
                    <a:pt x="4377" y="35447"/>
                    <a:pt x="4489" y="35447"/>
                  </a:cubicBezTo>
                  <a:cubicBezTo>
                    <a:pt x="4530" y="35447"/>
                    <a:pt x="4572" y="35438"/>
                    <a:pt x="4612" y="35418"/>
                  </a:cubicBezTo>
                  <a:cubicBezTo>
                    <a:pt x="4763" y="35368"/>
                    <a:pt x="4813" y="35192"/>
                    <a:pt x="4763" y="35067"/>
                  </a:cubicBezTo>
                  <a:cubicBezTo>
                    <a:pt x="1404" y="26395"/>
                    <a:pt x="577" y="18651"/>
                    <a:pt x="577" y="10129"/>
                  </a:cubicBezTo>
                  <a:cubicBezTo>
                    <a:pt x="577" y="6996"/>
                    <a:pt x="678" y="3738"/>
                    <a:pt x="828" y="280"/>
                  </a:cubicBezTo>
                  <a:cubicBezTo>
                    <a:pt x="828" y="129"/>
                    <a:pt x="703" y="4"/>
                    <a:pt x="552" y="4"/>
                  </a:cubicBezTo>
                  <a:cubicBezTo>
                    <a:pt x="539" y="2"/>
                    <a:pt x="526" y="1"/>
                    <a:pt x="5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71"/>
            <p:cNvSpPr/>
            <p:nvPr/>
          </p:nvSpPr>
          <p:spPr>
            <a:xfrm rot="260686">
              <a:off x="2440302" y="1480071"/>
              <a:ext cx="2327066" cy="2952055"/>
            </a:xfrm>
            <a:custGeom>
              <a:avLst/>
              <a:gdLst/>
              <a:ahLst/>
              <a:cxnLst/>
              <a:rect l="l" t="t" r="r" b="b"/>
              <a:pathLst>
                <a:path w="108823" h="138050" extrusionOk="0">
                  <a:moveTo>
                    <a:pt x="24988" y="1"/>
                  </a:moveTo>
                  <a:lnTo>
                    <a:pt x="0" y="121129"/>
                  </a:lnTo>
                  <a:lnTo>
                    <a:pt x="81730" y="137997"/>
                  </a:lnTo>
                  <a:cubicBezTo>
                    <a:pt x="81896" y="138033"/>
                    <a:pt x="82062" y="138050"/>
                    <a:pt x="82225" y="138050"/>
                  </a:cubicBezTo>
                  <a:cubicBezTo>
                    <a:pt x="83312" y="138050"/>
                    <a:pt x="84272" y="137282"/>
                    <a:pt x="84512" y="136192"/>
                  </a:cubicBezTo>
                  <a:lnTo>
                    <a:pt x="108547" y="19625"/>
                  </a:lnTo>
                  <a:cubicBezTo>
                    <a:pt x="108823" y="18372"/>
                    <a:pt x="107996" y="17119"/>
                    <a:pt x="106743" y="16868"/>
                  </a:cubicBezTo>
                  <a:lnTo>
                    <a:pt x="24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71"/>
            <p:cNvSpPr/>
            <p:nvPr/>
          </p:nvSpPr>
          <p:spPr>
            <a:xfrm rot="260686">
              <a:off x="2313514" y="1444104"/>
              <a:ext cx="2327066" cy="2951905"/>
            </a:xfrm>
            <a:custGeom>
              <a:avLst/>
              <a:gdLst/>
              <a:ahLst/>
              <a:cxnLst/>
              <a:rect l="l" t="t" r="r" b="b"/>
              <a:pathLst>
                <a:path w="108823" h="138043" extrusionOk="0">
                  <a:moveTo>
                    <a:pt x="25013" y="1"/>
                  </a:moveTo>
                  <a:lnTo>
                    <a:pt x="0" y="121129"/>
                  </a:lnTo>
                  <a:lnTo>
                    <a:pt x="81755" y="137997"/>
                  </a:lnTo>
                  <a:cubicBezTo>
                    <a:pt x="81912" y="138028"/>
                    <a:pt x="82069" y="138042"/>
                    <a:pt x="82223" y="138042"/>
                  </a:cubicBezTo>
                  <a:cubicBezTo>
                    <a:pt x="83321" y="138042"/>
                    <a:pt x="84292" y="137288"/>
                    <a:pt x="84512" y="136167"/>
                  </a:cubicBezTo>
                  <a:lnTo>
                    <a:pt x="108572" y="19625"/>
                  </a:lnTo>
                  <a:cubicBezTo>
                    <a:pt x="108823" y="18347"/>
                    <a:pt x="108021" y="17119"/>
                    <a:pt x="106742" y="16843"/>
                  </a:cubicBezTo>
                  <a:lnTo>
                    <a:pt x="25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71"/>
            <p:cNvSpPr/>
            <p:nvPr/>
          </p:nvSpPr>
          <p:spPr>
            <a:xfrm rot="260686">
              <a:off x="2202348" y="1345110"/>
              <a:ext cx="663523" cy="2617032"/>
            </a:xfrm>
            <a:custGeom>
              <a:avLst/>
              <a:gdLst/>
              <a:ahLst/>
              <a:cxnLst/>
              <a:rect l="l" t="t" r="r" b="b"/>
              <a:pathLst>
                <a:path w="31029" h="122383" extrusionOk="0">
                  <a:moveTo>
                    <a:pt x="24989" y="1"/>
                  </a:moveTo>
                  <a:lnTo>
                    <a:pt x="1" y="121129"/>
                  </a:lnTo>
                  <a:lnTo>
                    <a:pt x="6016" y="122382"/>
                  </a:lnTo>
                  <a:lnTo>
                    <a:pt x="31029" y="1254"/>
                  </a:lnTo>
                  <a:lnTo>
                    <a:pt x="24989" y="1"/>
                  </a:lnTo>
                  <a:close/>
                </a:path>
              </a:pathLst>
            </a:custGeom>
            <a:solidFill>
              <a:srgbClr val="6BA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71"/>
            <p:cNvSpPr/>
            <p:nvPr/>
          </p:nvSpPr>
          <p:spPr>
            <a:xfrm rot="260686">
              <a:off x="2526229" y="1637076"/>
              <a:ext cx="1916558" cy="2567186"/>
            </a:xfrm>
            <a:custGeom>
              <a:avLst/>
              <a:gdLst/>
              <a:ahLst/>
              <a:cxnLst/>
              <a:rect l="l" t="t" r="r" b="b"/>
              <a:pathLst>
                <a:path w="89626" h="120052" extrusionOk="0">
                  <a:moveTo>
                    <a:pt x="21881" y="0"/>
                  </a:moveTo>
                  <a:lnTo>
                    <a:pt x="1" y="106066"/>
                  </a:lnTo>
                  <a:lnTo>
                    <a:pt x="67721" y="120051"/>
                  </a:lnTo>
                  <a:lnTo>
                    <a:pt x="89626" y="13960"/>
                  </a:lnTo>
                  <a:lnTo>
                    <a:pt x="2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71"/>
            <p:cNvSpPr/>
            <p:nvPr/>
          </p:nvSpPr>
          <p:spPr>
            <a:xfrm rot="260686">
              <a:off x="2632555" y="1743763"/>
              <a:ext cx="1705392" cy="2348535"/>
            </a:xfrm>
            <a:custGeom>
              <a:avLst/>
              <a:gdLst/>
              <a:ahLst/>
              <a:cxnLst/>
              <a:rect l="l" t="t" r="r" b="b"/>
              <a:pathLst>
                <a:path w="79751" h="109827" extrusionOk="0">
                  <a:moveTo>
                    <a:pt x="20602" y="753"/>
                  </a:moveTo>
                  <a:lnTo>
                    <a:pt x="78998" y="12808"/>
                  </a:lnTo>
                  <a:lnTo>
                    <a:pt x="59138" y="109060"/>
                  </a:lnTo>
                  <a:lnTo>
                    <a:pt x="752" y="97019"/>
                  </a:lnTo>
                  <a:lnTo>
                    <a:pt x="20602" y="753"/>
                  </a:lnTo>
                  <a:close/>
                  <a:moveTo>
                    <a:pt x="20126" y="1"/>
                  </a:moveTo>
                  <a:lnTo>
                    <a:pt x="0" y="97520"/>
                  </a:lnTo>
                  <a:lnTo>
                    <a:pt x="59625" y="109826"/>
                  </a:lnTo>
                  <a:lnTo>
                    <a:pt x="59700" y="109525"/>
                  </a:lnTo>
                  <a:lnTo>
                    <a:pt x="79750" y="12307"/>
                  </a:lnTo>
                  <a:lnTo>
                    <a:pt x="20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71"/>
            <p:cNvSpPr/>
            <p:nvPr/>
          </p:nvSpPr>
          <p:spPr>
            <a:xfrm rot="260686">
              <a:off x="2966390" y="2093084"/>
              <a:ext cx="1033315" cy="1636642"/>
            </a:xfrm>
            <a:custGeom>
              <a:avLst/>
              <a:gdLst/>
              <a:ahLst/>
              <a:cxnLst/>
              <a:rect l="l" t="t" r="r" b="b"/>
              <a:pathLst>
                <a:path w="48322" h="76536" extrusionOk="0">
                  <a:moveTo>
                    <a:pt x="29818" y="0"/>
                  </a:moveTo>
                  <a:cubicBezTo>
                    <a:pt x="19451" y="0"/>
                    <a:pt x="8386" y="14545"/>
                    <a:pt x="4336" y="34183"/>
                  </a:cubicBezTo>
                  <a:cubicBezTo>
                    <a:pt x="0" y="55185"/>
                    <a:pt x="5364" y="74057"/>
                    <a:pt x="16291" y="76313"/>
                  </a:cubicBezTo>
                  <a:cubicBezTo>
                    <a:pt x="17015" y="76462"/>
                    <a:pt x="17746" y="76535"/>
                    <a:pt x="18480" y="76535"/>
                  </a:cubicBezTo>
                  <a:cubicBezTo>
                    <a:pt x="28849" y="76535"/>
                    <a:pt x="39936" y="61991"/>
                    <a:pt x="43986" y="42353"/>
                  </a:cubicBezTo>
                  <a:cubicBezTo>
                    <a:pt x="48322" y="21350"/>
                    <a:pt x="42958" y="2478"/>
                    <a:pt x="32006" y="222"/>
                  </a:cubicBezTo>
                  <a:cubicBezTo>
                    <a:pt x="31282" y="73"/>
                    <a:pt x="30551" y="0"/>
                    <a:pt x="29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71"/>
            <p:cNvSpPr/>
            <p:nvPr/>
          </p:nvSpPr>
          <p:spPr>
            <a:xfrm rot="260686">
              <a:off x="2731513" y="1614570"/>
              <a:ext cx="155975" cy="155440"/>
            </a:xfrm>
            <a:custGeom>
              <a:avLst/>
              <a:gdLst/>
              <a:ahLst/>
              <a:cxnLst/>
              <a:rect l="l" t="t" r="r" b="b"/>
              <a:pathLst>
                <a:path w="7294" h="7269" extrusionOk="0">
                  <a:moveTo>
                    <a:pt x="1254" y="0"/>
                  </a:moveTo>
                  <a:lnTo>
                    <a:pt x="0" y="6040"/>
                  </a:lnTo>
                  <a:lnTo>
                    <a:pt x="6040" y="7268"/>
                  </a:lnTo>
                  <a:lnTo>
                    <a:pt x="7294" y="1228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71"/>
            <p:cNvSpPr/>
            <p:nvPr/>
          </p:nvSpPr>
          <p:spPr>
            <a:xfrm rot="260686">
              <a:off x="2686564" y="1827661"/>
              <a:ext cx="142054" cy="91138"/>
            </a:xfrm>
            <a:custGeom>
              <a:avLst/>
              <a:gdLst/>
              <a:ahLst/>
              <a:cxnLst/>
              <a:rect l="l" t="t" r="r" b="b"/>
              <a:pathLst>
                <a:path w="6643" h="4262" extrusionOk="0">
                  <a:moveTo>
                    <a:pt x="627" y="1"/>
                  </a:moveTo>
                  <a:lnTo>
                    <a:pt x="1" y="3033"/>
                  </a:lnTo>
                  <a:lnTo>
                    <a:pt x="6041" y="4261"/>
                  </a:lnTo>
                  <a:lnTo>
                    <a:pt x="6642" y="125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71"/>
            <p:cNvSpPr/>
            <p:nvPr/>
          </p:nvSpPr>
          <p:spPr>
            <a:xfrm rot="260686">
              <a:off x="2154224" y="3684467"/>
              <a:ext cx="142032" cy="91117"/>
            </a:xfrm>
            <a:custGeom>
              <a:avLst/>
              <a:gdLst/>
              <a:ahLst/>
              <a:cxnLst/>
              <a:rect l="l" t="t" r="r" b="b"/>
              <a:pathLst>
                <a:path w="6642" h="4261" extrusionOk="0">
                  <a:moveTo>
                    <a:pt x="602" y="0"/>
                  </a:moveTo>
                  <a:lnTo>
                    <a:pt x="0" y="3008"/>
                  </a:lnTo>
                  <a:lnTo>
                    <a:pt x="6015" y="4261"/>
                  </a:lnTo>
                  <a:lnTo>
                    <a:pt x="6642" y="1228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71"/>
            <p:cNvSpPr/>
            <p:nvPr/>
          </p:nvSpPr>
          <p:spPr>
            <a:xfrm rot="260809">
              <a:off x="800294" y="1406854"/>
              <a:ext cx="127211" cy="397665"/>
            </a:xfrm>
            <a:custGeom>
              <a:avLst/>
              <a:gdLst/>
              <a:ahLst/>
              <a:cxnLst/>
              <a:rect l="l" t="t" r="r" b="b"/>
              <a:pathLst>
                <a:path w="5364" h="16768" extrusionOk="0">
                  <a:moveTo>
                    <a:pt x="5364" y="0"/>
                  </a:moveTo>
                  <a:cubicBezTo>
                    <a:pt x="4637" y="5715"/>
                    <a:pt x="2782" y="11228"/>
                    <a:pt x="0" y="16191"/>
                  </a:cubicBezTo>
                  <a:lnTo>
                    <a:pt x="1128" y="16767"/>
                  </a:lnTo>
                  <a:cubicBezTo>
                    <a:pt x="3610" y="11479"/>
                    <a:pt x="5038" y="5765"/>
                    <a:pt x="5364" y="0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71"/>
            <p:cNvSpPr/>
            <p:nvPr/>
          </p:nvSpPr>
          <p:spPr>
            <a:xfrm rot="260809">
              <a:off x="780720" y="702066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85" y="1"/>
                  </a:moveTo>
                  <a:cubicBezTo>
                    <a:pt x="1610" y="1"/>
                    <a:pt x="1332" y="71"/>
                    <a:pt x="1078" y="218"/>
                  </a:cubicBezTo>
                  <a:cubicBezTo>
                    <a:pt x="276" y="669"/>
                    <a:pt x="1" y="1647"/>
                    <a:pt x="452" y="2449"/>
                  </a:cubicBezTo>
                  <a:cubicBezTo>
                    <a:pt x="755" y="2972"/>
                    <a:pt x="1309" y="3267"/>
                    <a:pt x="1875" y="3267"/>
                  </a:cubicBezTo>
                  <a:cubicBezTo>
                    <a:pt x="2150" y="3267"/>
                    <a:pt x="2428" y="3198"/>
                    <a:pt x="2682" y="3050"/>
                  </a:cubicBezTo>
                  <a:cubicBezTo>
                    <a:pt x="3459" y="2599"/>
                    <a:pt x="3735" y="1622"/>
                    <a:pt x="3284" y="820"/>
                  </a:cubicBezTo>
                  <a:cubicBezTo>
                    <a:pt x="2997" y="297"/>
                    <a:pt x="2449" y="1"/>
                    <a:pt x="1885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71"/>
            <p:cNvSpPr/>
            <p:nvPr/>
          </p:nvSpPr>
          <p:spPr>
            <a:xfrm rot="260809">
              <a:off x="887002" y="1389942"/>
              <a:ext cx="88578" cy="77788"/>
            </a:xfrm>
            <a:custGeom>
              <a:avLst/>
              <a:gdLst/>
              <a:ahLst/>
              <a:cxnLst/>
              <a:rect l="l" t="t" r="r" b="b"/>
              <a:pathLst>
                <a:path w="3735" h="3280" extrusionOk="0">
                  <a:moveTo>
                    <a:pt x="1879" y="0"/>
                  </a:moveTo>
                  <a:cubicBezTo>
                    <a:pt x="1606" y="0"/>
                    <a:pt x="1330" y="67"/>
                    <a:pt x="1078" y="206"/>
                  </a:cubicBezTo>
                  <a:cubicBezTo>
                    <a:pt x="276" y="657"/>
                    <a:pt x="0" y="1659"/>
                    <a:pt x="451" y="2436"/>
                  </a:cubicBezTo>
                  <a:cubicBezTo>
                    <a:pt x="756" y="2978"/>
                    <a:pt x="1312" y="3279"/>
                    <a:pt x="1880" y="3279"/>
                  </a:cubicBezTo>
                  <a:cubicBezTo>
                    <a:pt x="2153" y="3279"/>
                    <a:pt x="2429" y="3209"/>
                    <a:pt x="2682" y="3063"/>
                  </a:cubicBezTo>
                  <a:cubicBezTo>
                    <a:pt x="3459" y="2612"/>
                    <a:pt x="3735" y="1609"/>
                    <a:pt x="3308" y="832"/>
                  </a:cubicBezTo>
                  <a:cubicBezTo>
                    <a:pt x="3004" y="290"/>
                    <a:pt x="2448" y="0"/>
                    <a:pt x="1879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71"/>
            <p:cNvSpPr/>
            <p:nvPr/>
          </p:nvSpPr>
          <p:spPr>
            <a:xfrm rot="260809">
              <a:off x="813389" y="1119411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71" y="0"/>
                  </a:moveTo>
                  <a:cubicBezTo>
                    <a:pt x="1596" y="0"/>
                    <a:pt x="1315" y="70"/>
                    <a:pt x="1053" y="218"/>
                  </a:cubicBezTo>
                  <a:cubicBezTo>
                    <a:pt x="276" y="669"/>
                    <a:pt x="0" y="1646"/>
                    <a:pt x="451" y="2448"/>
                  </a:cubicBezTo>
                  <a:cubicBezTo>
                    <a:pt x="755" y="2971"/>
                    <a:pt x="1297" y="3267"/>
                    <a:pt x="1864" y="3267"/>
                  </a:cubicBezTo>
                  <a:cubicBezTo>
                    <a:pt x="2139" y="3267"/>
                    <a:pt x="2420" y="3197"/>
                    <a:pt x="2682" y="3050"/>
                  </a:cubicBezTo>
                  <a:cubicBezTo>
                    <a:pt x="3459" y="2599"/>
                    <a:pt x="3735" y="1621"/>
                    <a:pt x="3284" y="819"/>
                  </a:cubicBezTo>
                  <a:cubicBezTo>
                    <a:pt x="2980" y="296"/>
                    <a:pt x="2438" y="0"/>
                    <a:pt x="1871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71"/>
            <p:cNvSpPr/>
            <p:nvPr/>
          </p:nvSpPr>
          <p:spPr>
            <a:xfrm rot="260686">
              <a:off x="2147019" y="4460380"/>
              <a:ext cx="79356" cy="70032"/>
            </a:xfrm>
            <a:custGeom>
              <a:avLst/>
              <a:gdLst/>
              <a:ahLst/>
              <a:cxnLst/>
              <a:rect l="l" t="t" r="r" b="b"/>
              <a:pathLst>
                <a:path w="3711" h="3275" extrusionOk="0">
                  <a:moveTo>
                    <a:pt x="1849" y="1"/>
                  </a:moveTo>
                  <a:cubicBezTo>
                    <a:pt x="1528" y="1"/>
                    <a:pt x="1206" y="96"/>
                    <a:pt x="928" y="297"/>
                  </a:cubicBezTo>
                  <a:cubicBezTo>
                    <a:pt x="176" y="823"/>
                    <a:pt x="1" y="1826"/>
                    <a:pt x="527" y="2578"/>
                  </a:cubicBezTo>
                  <a:cubicBezTo>
                    <a:pt x="837" y="3027"/>
                    <a:pt x="1347" y="3275"/>
                    <a:pt x="1864" y="3275"/>
                  </a:cubicBezTo>
                  <a:cubicBezTo>
                    <a:pt x="2183" y="3275"/>
                    <a:pt x="2505" y="3180"/>
                    <a:pt x="2783" y="2979"/>
                  </a:cubicBezTo>
                  <a:cubicBezTo>
                    <a:pt x="3535" y="2452"/>
                    <a:pt x="3710" y="1450"/>
                    <a:pt x="3209" y="698"/>
                  </a:cubicBezTo>
                  <a:cubicBezTo>
                    <a:pt x="2884" y="249"/>
                    <a:pt x="2367" y="1"/>
                    <a:pt x="1849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71"/>
            <p:cNvSpPr/>
            <p:nvPr/>
          </p:nvSpPr>
          <p:spPr>
            <a:xfrm rot="260809">
              <a:off x="722107" y="491653"/>
              <a:ext cx="2747252" cy="2109869"/>
            </a:xfrm>
            <a:custGeom>
              <a:avLst/>
              <a:gdLst/>
              <a:ahLst/>
              <a:cxnLst/>
              <a:rect l="l" t="t" r="r" b="b"/>
              <a:pathLst>
                <a:path w="115841" h="88965" extrusionOk="0">
                  <a:moveTo>
                    <a:pt x="108833" y="0"/>
                  </a:moveTo>
                  <a:cubicBezTo>
                    <a:pt x="108713" y="0"/>
                    <a:pt x="108593" y="6"/>
                    <a:pt x="108472" y="17"/>
                  </a:cubicBezTo>
                  <a:lnTo>
                    <a:pt x="0" y="10869"/>
                  </a:lnTo>
                  <a:lnTo>
                    <a:pt x="15213" y="84804"/>
                  </a:lnTo>
                  <a:lnTo>
                    <a:pt x="115841" y="88965"/>
                  </a:lnTo>
                  <a:lnTo>
                    <a:pt x="115841" y="88965"/>
                  </a:lnTo>
                  <a:lnTo>
                    <a:pt x="112708" y="3476"/>
                  </a:lnTo>
                  <a:cubicBezTo>
                    <a:pt x="112637" y="1559"/>
                    <a:pt x="110846" y="0"/>
                    <a:pt x="10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71"/>
            <p:cNvSpPr/>
            <p:nvPr/>
          </p:nvSpPr>
          <p:spPr>
            <a:xfrm rot="260809">
              <a:off x="638910" y="660820"/>
              <a:ext cx="496323" cy="3875385"/>
            </a:xfrm>
            <a:custGeom>
              <a:avLst/>
              <a:gdLst/>
              <a:ahLst/>
              <a:cxnLst/>
              <a:rect l="l" t="t" r="r" b="b"/>
              <a:pathLst>
                <a:path w="20928" h="163410" extrusionOk="0">
                  <a:moveTo>
                    <a:pt x="0" y="0"/>
                  </a:moveTo>
                  <a:lnTo>
                    <a:pt x="8622" y="154688"/>
                  </a:lnTo>
                  <a:lnTo>
                    <a:pt x="20928" y="163409"/>
                  </a:lnTo>
                  <a:lnTo>
                    <a:pt x="12331" y="8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71"/>
            <p:cNvSpPr/>
            <p:nvPr/>
          </p:nvSpPr>
          <p:spPr>
            <a:xfrm rot="260809">
              <a:off x="761269" y="1321998"/>
              <a:ext cx="297205" cy="298984"/>
            </a:xfrm>
            <a:custGeom>
              <a:avLst/>
              <a:gdLst/>
              <a:ahLst/>
              <a:cxnLst/>
              <a:rect l="l" t="t" r="r" b="b"/>
              <a:pathLst>
                <a:path w="12532" h="12607" extrusionOk="0">
                  <a:moveTo>
                    <a:pt x="0" y="0"/>
                  </a:moveTo>
                  <a:lnTo>
                    <a:pt x="226" y="3860"/>
                  </a:lnTo>
                  <a:lnTo>
                    <a:pt x="12532" y="12607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71"/>
            <p:cNvSpPr/>
            <p:nvPr/>
          </p:nvSpPr>
          <p:spPr>
            <a:xfrm rot="260809">
              <a:off x="707105" y="4004312"/>
              <a:ext cx="297205" cy="298391"/>
            </a:xfrm>
            <a:custGeom>
              <a:avLst/>
              <a:gdLst/>
              <a:ahLst/>
              <a:cxnLst/>
              <a:rect l="l" t="t" r="r" b="b"/>
              <a:pathLst>
                <a:path w="12532" h="12582" extrusionOk="0">
                  <a:moveTo>
                    <a:pt x="0" y="0"/>
                  </a:moveTo>
                  <a:lnTo>
                    <a:pt x="226" y="3860"/>
                  </a:lnTo>
                  <a:lnTo>
                    <a:pt x="12531" y="12582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71"/>
            <p:cNvSpPr/>
            <p:nvPr/>
          </p:nvSpPr>
          <p:spPr>
            <a:xfrm rot="260809">
              <a:off x="838931" y="577231"/>
              <a:ext cx="2810858" cy="451168"/>
            </a:xfrm>
            <a:custGeom>
              <a:avLst/>
              <a:gdLst/>
              <a:ahLst/>
              <a:cxnLst/>
              <a:rect l="l" t="t" r="r" b="b"/>
              <a:pathLst>
                <a:path w="118523" h="19024" extrusionOk="0">
                  <a:moveTo>
                    <a:pt x="106693" y="1"/>
                  </a:moveTo>
                  <a:lnTo>
                    <a:pt x="1" y="9525"/>
                  </a:lnTo>
                  <a:lnTo>
                    <a:pt x="9875" y="16868"/>
                  </a:lnTo>
                  <a:lnTo>
                    <a:pt x="118523" y="19024"/>
                  </a:lnTo>
                  <a:lnTo>
                    <a:pt x="118297" y="17921"/>
                  </a:lnTo>
                  <a:cubicBezTo>
                    <a:pt x="116894" y="10953"/>
                    <a:pt x="112733" y="4562"/>
                    <a:pt x="106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71"/>
            <p:cNvSpPr/>
            <p:nvPr/>
          </p:nvSpPr>
          <p:spPr>
            <a:xfrm rot="260809">
              <a:off x="928521" y="781710"/>
              <a:ext cx="2886938" cy="3867370"/>
            </a:xfrm>
            <a:custGeom>
              <a:avLst/>
              <a:gdLst/>
              <a:ahLst/>
              <a:cxnLst/>
              <a:rect l="l" t="t" r="r" b="b"/>
              <a:pathLst>
                <a:path w="121731" h="163072" extrusionOk="0">
                  <a:moveTo>
                    <a:pt x="110388" y="0"/>
                  </a:moveTo>
                  <a:cubicBezTo>
                    <a:pt x="110294" y="0"/>
                    <a:pt x="110198" y="4"/>
                    <a:pt x="110101" y="13"/>
                  </a:cubicBezTo>
                  <a:lnTo>
                    <a:pt x="0" y="8885"/>
                  </a:lnTo>
                  <a:lnTo>
                    <a:pt x="8522" y="163071"/>
                  </a:lnTo>
                  <a:lnTo>
                    <a:pt x="118723" y="154675"/>
                  </a:lnTo>
                  <a:cubicBezTo>
                    <a:pt x="120427" y="154550"/>
                    <a:pt x="121730" y="153147"/>
                    <a:pt x="121630" y="151517"/>
                  </a:cubicBezTo>
                  <a:lnTo>
                    <a:pt x="113359" y="2695"/>
                  </a:lnTo>
                  <a:cubicBezTo>
                    <a:pt x="113265" y="1158"/>
                    <a:pt x="111966" y="0"/>
                    <a:pt x="110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71"/>
            <p:cNvSpPr/>
            <p:nvPr/>
          </p:nvSpPr>
          <p:spPr>
            <a:xfrm rot="260809">
              <a:off x="1281930" y="1030983"/>
              <a:ext cx="2228969" cy="1635768"/>
            </a:xfrm>
            <a:custGeom>
              <a:avLst/>
              <a:gdLst/>
              <a:ahLst/>
              <a:cxnLst/>
              <a:rect l="l" t="t" r="r" b="b"/>
              <a:pathLst>
                <a:path w="93987" h="68974" extrusionOk="0">
                  <a:moveTo>
                    <a:pt x="82382" y="0"/>
                  </a:moveTo>
                  <a:lnTo>
                    <a:pt x="7695" y="5690"/>
                  </a:lnTo>
                  <a:cubicBezTo>
                    <a:pt x="7946" y="10201"/>
                    <a:pt x="4537" y="14111"/>
                    <a:pt x="1" y="14462"/>
                  </a:cubicBezTo>
                  <a:lnTo>
                    <a:pt x="2658" y="61128"/>
                  </a:lnTo>
                  <a:cubicBezTo>
                    <a:pt x="2872" y="61112"/>
                    <a:pt x="3084" y="61104"/>
                    <a:pt x="3295" y="61104"/>
                  </a:cubicBezTo>
                  <a:cubicBezTo>
                    <a:pt x="7682" y="61104"/>
                    <a:pt x="11366" y="64525"/>
                    <a:pt x="11605" y="68973"/>
                  </a:cubicBezTo>
                  <a:lnTo>
                    <a:pt x="86292" y="63284"/>
                  </a:lnTo>
                  <a:cubicBezTo>
                    <a:pt x="86041" y="58747"/>
                    <a:pt x="89450" y="54838"/>
                    <a:pt x="93986" y="54487"/>
                  </a:cubicBezTo>
                  <a:lnTo>
                    <a:pt x="91330" y="7820"/>
                  </a:lnTo>
                  <a:cubicBezTo>
                    <a:pt x="91116" y="7836"/>
                    <a:pt x="90903" y="7844"/>
                    <a:pt x="90692" y="7844"/>
                  </a:cubicBezTo>
                  <a:cubicBezTo>
                    <a:pt x="86305" y="7844"/>
                    <a:pt x="82621" y="4424"/>
                    <a:pt x="8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71"/>
            <p:cNvSpPr/>
            <p:nvPr/>
          </p:nvSpPr>
          <p:spPr>
            <a:xfrm rot="260809">
              <a:off x="1344184" y="1079872"/>
              <a:ext cx="2092841" cy="1541854"/>
            </a:xfrm>
            <a:custGeom>
              <a:avLst/>
              <a:gdLst/>
              <a:ahLst/>
              <a:cxnLst/>
              <a:rect l="l" t="t" r="r" b="b"/>
              <a:pathLst>
                <a:path w="88247" h="65014" extrusionOk="0">
                  <a:moveTo>
                    <a:pt x="76628" y="909"/>
                  </a:moveTo>
                  <a:cubicBezTo>
                    <a:pt x="77084" y="5056"/>
                    <a:pt x="80595" y="8171"/>
                    <a:pt x="84738" y="8171"/>
                  </a:cubicBezTo>
                  <a:cubicBezTo>
                    <a:pt x="84803" y="8171"/>
                    <a:pt x="84869" y="8171"/>
                    <a:pt x="84936" y="8170"/>
                  </a:cubicBezTo>
                  <a:lnTo>
                    <a:pt x="84936" y="8170"/>
                  </a:lnTo>
                  <a:lnTo>
                    <a:pt x="87346" y="50746"/>
                  </a:lnTo>
                  <a:lnTo>
                    <a:pt x="87346" y="50746"/>
                  </a:lnTo>
                  <a:cubicBezTo>
                    <a:pt x="83271" y="51267"/>
                    <a:pt x="80226" y="54753"/>
                    <a:pt x="80226" y="58848"/>
                  </a:cubicBezTo>
                  <a:cubicBezTo>
                    <a:pt x="80226" y="58866"/>
                    <a:pt x="80226" y="58885"/>
                    <a:pt x="80226" y="58904"/>
                  </a:cubicBezTo>
                  <a:lnTo>
                    <a:pt x="80226" y="58904"/>
                  </a:lnTo>
                  <a:lnTo>
                    <a:pt x="11621" y="64129"/>
                  </a:lnTo>
                  <a:lnTo>
                    <a:pt x="11621" y="64129"/>
                  </a:lnTo>
                  <a:cubicBezTo>
                    <a:pt x="11175" y="59993"/>
                    <a:pt x="7660" y="56843"/>
                    <a:pt x="3509" y="56843"/>
                  </a:cubicBezTo>
                  <a:cubicBezTo>
                    <a:pt x="3445" y="56843"/>
                    <a:pt x="3378" y="56846"/>
                    <a:pt x="3310" y="56849"/>
                  </a:cubicBezTo>
                  <a:lnTo>
                    <a:pt x="3310" y="56849"/>
                  </a:lnTo>
                  <a:lnTo>
                    <a:pt x="876" y="14294"/>
                  </a:lnTo>
                  <a:lnTo>
                    <a:pt x="876" y="14294"/>
                  </a:lnTo>
                  <a:cubicBezTo>
                    <a:pt x="4941" y="13761"/>
                    <a:pt x="8021" y="10293"/>
                    <a:pt x="8021" y="6191"/>
                  </a:cubicBezTo>
                  <a:cubicBezTo>
                    <a:pt x="8021" y="6173"/>
                    <a:pt x="8020" y="6154"/>
                    <a:pt x="8019" y="6135"/>
                  </a:cubicBezTo>
                  <a:lnTo>
                    <a:pt x="8019" y="6135"/>
                  </a:lnTo>
                  <a:lnTo>
                    <a:pt x="76628" y="909"/>
                  </a:lnTo>
                  <a:close/>
                  <a:moveTo>
                    <a:pt x="77394" y="0"/>
                  </a:moveTo>
                  <a:lnTo>
                    <a:pt x="7143" y="5364"/>
                  </a:lnTo>
                  <a:lnTo>
                    <a:pt x="7168" y="5765"/>
                  </a:lnTo>
                  <a:cubicBezTo>
                    <a:pt x="7168" y="5915"/>
                    <a:pt x="7168" y="6066"/>
                    <a:pt x="7168" y="6191"/>
                  </a:cubicBezTo>
                  <a:cubicBezTo>
                    <a:pt x="7168" y="10001"/>
                    <a:pt x="4236" y="13209"/>
                    <a:pt x="401" y="13484"/>
                  </a:cubicBezTo>
                  <a:lnTo>
                    <a:pt x="0" y="13534"/>
                  </a:lnTo>
                  <a:lnTo>
                    <a:pt x="2507" y="57745"/>
                  </a:lnTo>
                  <a:lnTo>
                    <a:pt x="2933" y="57720"/>
                  </a:lnTo>
                  <a:cubicBezTo>
                    <a:pt x="3133" y="57695"/>
                    <a:pt x="3309" y="57695"/>
                    <a:pt x="3509" y="57695"/>
                  </a:cubicBezTo>
                  <a:cubicBezTo>
                    <a:pt x="7344" y="57695"/>
                    <a:pt x="10577" y="60703"/>
                    <a:pt x="10803" y="64587"/>
                  </a:cubicBezTo>
                  <a:lnTo>
                    <a:pt x="10828" y="65013"/>
                  </a:lnTo>
                  <a:lnTo>
                    <a:pt x="81104" y="59675"/>
                  </a:lnTo>
                  <a:lnTo>
                    <a:pt x="81079" y="59249"/>
                  </a:lnTo>
                  <a:cubicBezTo>
                    <a:pt x="81054" y="59124"/>
                    <a:pt x="81054" y="58973"/>
                    <a:pt x="81054" y="58848"/>
                  </a:cubicBezTo>
                  <a:cubicBezTo>
                    <a:pt x="81054" y="55038"/>
                    <a:pt x="83986" y="51830"/>
                    <a:pt x="87820" y="51530"/>
                  </a:cubicBezTo>
                  <a:lnTo>
                    <a:pt x="88247" y="51505"/>
                  </a:lnTo>
                  <a:lnTo>
                    <a:pt x="85715" y="7294"/>
                  </a:lnTo>
                  <a:lnTo>
                    <a:pt x="85289" y="7319"/>
                  </a:lnTo>
                  <a:cubicBezTo>
                    <a:pt x="85114" y="7344"/>
                    <a:pt x="84913" y="7344"/>
                    <a:pt x="84738" y="7344"/>
                  </a:cubicBezTo>
                  <a:cubicBezTo>
                    <a:pt x="80878" y="7344"/>
                    <a:pt x="77645" y="4336"/>
                    <a:pt x="77419" y="427"/>
                  </a:cubicBezTo>
                  <a:lnTo>
                    <a:pt x="77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71"/>
            <p:cNvSpPr/>
            <p:nvPr/>
          </p:nvSpPr>
          <p:spPr>
            <a:xfrm rot="260809">
              <a:off x="1252431" y="2941969"/>
              <a:ext cx="2217657" cy="1037824"/>
            </a:xfrm>
            <a:custGeom>
              <a:avLst/>
              <a:gdLst/>
              <a:ahLst/>
              <a:cxnLst/>
              <a:rect l="l" t="t" r="r" b="b"/>
              <a:pathLst>
                <a:path w="93510" h="43761" extrusionOk="0">
                  <a:moveTo>
                    <a:pt x="91304" y="1"/>
                  </a:moveTo>
                  <a:lnTo>
                    <a:pt x="1" y="6968"/>
                  </a:lnTo>
                  <a:lnTo>
                    <a:pt x="2206" y="43761"/>
                  </a:lnTo>
                  <a:lnTo>
                    <a:pt x="93510" y="36818"/>
                  </a:lnTo>
                  <a:lnTo>
                    <a:pt x="913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71"/>
            <p:cNvSpPr/>
            <p:nvPr/>
          </p:nvSpPr>
          <p:spPr>
            <a:xfrm rot="260809">
              <a:off x="1265282" y="3882883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4" y="0"/>
                  </a:moveTo>
                  <a:lnTo>
                    <a:pt x="0" y="6968"/>
                  </a:lnTo>
                  <a:lnTo>
                    <a:pt x="76" y="10953"/>
                  </a:lnTo>
                  <a:lnTo>
                    <a:pt x="91379" y="4010"/>
                  </a:lnTo>
                  <a:lnTo>
                    <a:pt x="91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71"/>
            <p:cNvSpPr/>
            <p:nvPr/>
          </p:nvSpPr>
          <p:spPr>
            <a:xfrm rot="260809">
              <a:off x="1286308" y="2790126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5" y="0"/>
                  </a:moveTo>
                  <a:lnTo>
                    <a:pt x="1" y="6967"/>
                  </a:lnTo>
                  <a:lnTo>
                    <a:pt x="76" y="10952"/>
                  </a:lnTo>
                  <a:lnTo>
                    <a:pt x="91380" y="4010"/>
                  </a:lnTo>
                  <a:lnTo>
                    <a:pt x="91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71"/>
            <p:cNvSpPr/>
            <p:nvPr/>
          </p:nvSpPr>
          <p:spPr>
            <a:xfrm rot="260686">
              <a:off x="2687324" y="3429457"/>
              <a:ext cx="1892972" cy="923744"/>
            </a:xfrm>
            <a:custGeom>
              <a:avLst/>
              <a:gdLst/>
              <a:ahLst/>
              <a:cxnLst/>
              <a:rect l="l" t="t" r="r" b="b"/>
              <a:pathLst>
                <a:path w="88523" h="43198" extrusionOk="0">
                  <a:moveTo>
                    <a:pt x="72866" y="0"/>
                  </a:moveTo>
                  <a:cubicBezTo>
                    <a:pt x="67094" y="0"/>
                    <a:pt x="61289" y="1258"/>
                    <a:pt x="55815" y="3154"/>
                  </a:cubicBezTo>
                  <a:cubicBezTo>
                    <a:pt x="55840" y="5585"/>
                    <a:pt x="55690" y="7991"/>
                    <a:pt x="55314" y="10397"/>
                  </a:cubicBezTo>
                  <a:cubicBezTo>
                    <a:pt x="54612" y="8292"/>
                    <a:pt x="54011" y="6161"/>
                    <a:pt x="53484" y="4006"/>
                  </a:cubicBezTo>
                  <a:cubicBezTo>
                    <a:pt x="53083" y="4156"/>
                    <a:pt x="52707" y="4282"/>
                    <a:pt x="52332" y="4432"/>
                  </a:cubicBezTo>
                  <a:cubicBezTo>
                    <a:pt x="52181" y="6913"/>
                    <a:pt x="52106" y="9394"/>
                    <a:pt x="52006" y="11876"/>
                  </a:cubicBezTo>
                  <a:cubicBezTo>
                    <a:pt x="51329" y="9695"/>
                    <a:pt x="50778" y="7490"/>
                    <a:pt x="50276" y="5284"/>
                  </a:cubicBezTo>
                  <a:cubicBezTo>
                    <a:pt x="44512" y="7690"/>
                    <a:pt x="38973" y="10597"/>
                    <a:pt x="33309" y="13279"/>
                  </a:cubicBezTo>
                  <a:cubicBezTo>
                    <a:pt x="31930" y="13931"/>
                    <a:pt x="30527" y="14582"/>
                    <a:pt x="29148" y="15234"/>
                  </a:cubicBezTo>
                  <a:cubicBezTo>
                    <a:pt x="29474" y="16913"/>
                    <a:pt x="29725" y="18592"/>
                    <a:pt x="29875" y="20272"/>
                  </a:cubicBezTo>
                  <a:cubicBezTo>
                    <a:pt x="28998" y="18893"/>
                    <a:pt x="28146" y="17490"/>
                    <a:pt x="27319" y="16086"/>
                  </a:cubicBezTo>
                  <a:cubicBezTo>
                    <a:pt x="26943" y="16262"/>
                    <a:pt x="26542" y="16437"/>
                    <a:pt x="26166" y="16612"/>
                  </a:cubicBezTo>
                  <a:cubicBezTo>
                    <a:pt x="26492" y="18417"/>
                    <a:pt x="26793" y="20247"/>
                    <a:pt x="27118" y="22051"/>
                  </a:cubicBezTo>
                  <a:cubicBezTo>
                    <a:pt x="26041" y="20622"/>
                    <a:pt x="25063" y="19119"/>
                    <a:pt x="24136" y="17565"/>
                  </a:cubicBezTo>
                  <a:cubicBezTo>
                    <a:pt x="18823" y="20071"/>
                    <a:pt x="13610" y="22703"/>
                    <a:pt x="8797" y="26061"/>
                  </a:cubicBezTo>
                  <a:cubicBezTo>
                    <a:pt x="6717" y="27490"/>
                    <a:pt x="4687" y="29094"/>
                    <a:pt x="3484" y="31299"/>
                  </a:cubicBezTo>
                  <a:cubicBezTo>
                    <a:pt x="0" y="37765"/>
                    <a:pt x="6542" y="42126"/>
                    <a:pt x="12206" y="42828"/>
                  </a:cubicBezTo>
                  <a:cubicBezTo>
                    <a:pt x="14297" y="43083"/>
                    <a:pt x="16395" y="43197"/>
                    <a:pt x="18495" y="43197"/>
                  </a:cubicBezTo>
                  <a:cubicBezTo>
                    <a:pt x="24047" y="43197"/>
                    <a:pt x="29608" y="42395"/>
                    <a:pt x="35063" y="41249"/>
                  </a:cubicBezTo>
                  <a:cubicBezTo>
                    <a:pt x="41705" y="39846"/>
                    <a:pt x="48221" y="37941"/>
                    <a:pt x="54562" y="35535"/>
                  </a:cubicBezTo>
                  <a:cubicBezTo>
                    <a:pt x="54186" y="33705"/>
                    <a:pt x="53785" y="31876"/>
                    <a:pt x="53409" y="30046"/>
                  </a:cubicBezTo>
                  <a:lnTo>
                    <a:pt x="53409" y="30046"/>
                  </a:lnTo>
                  <a:lnTo>
                    <a:pt x="56692" y="34708"/>
                  </a:lnTo>
                  <a:cubicBezTo>
                    <a:pt x="57093" y="34532"/>
                    <a:pt x="57494" y="34382"/>
                    <a:pt x="57895" y="34206"/>
                  </a:cubicBezTo>
                  <a:cubicBezTo>
                    <a:pt x="57344" y="32201"/>
                    <a:pt x="56793" y="30196"/>
                    <a:pt x="56266" y="28191"/>
                  </a:cubicBezTo>
                  <a:lnTo>
                    <a:pt x="56266" y="28191"/>
                  </a:lnTo>
                  <a:cubicBezTo>
                    <a:pt x="57595" y="29820"/>
                    <a:pt x="58823" y="31550"/>
                    <a:pt x="59976" y="33354"/>
                  </a:cubicBezTo>
                  <a:cubicBezTo>
                    <a:pt x="60126" y="33279"/>
                    <a:pt x="60276" y="33204"/>
                    <a:pt x="60427" y="33154"/>
                  </a:cubicBezTo>
                  <a:cubicBezTo>
                    <a:pt x="68146" y="29795"/>
                    <a:pt x="75665" y="25610"/>
                    <a:pt x="81705" y="19795"/>
                  </a:cubicBezTo>
                  <a:cubicBezTo>
                    <a:pt x="80753" y="18642"/>
                    <a:pt x="79775" y="17490"/>
                    <a:pt x="78823" y="16337"/>
                  </a:cubicBezTo>
                  <a:lnTo>
                    <a:pt x="78823" y="16337"/>
                  </a:lnTo>
                  <a:cubicBezTo>
                    <a:pt x="80151" y="17164"/>
                    <a:pt x="81530" y="17916"/>
                    <a:pt x="82958" y="18567"/>
                  </a:cubicBezTo>
                  <a:cubicBezTo>
                    <a:pt x="83209" y="18292"/>
                    <a:pt x="83485" y="18041"/>
                    <a:pt x="83735" y="17765"/>
                  </a:cubicBezTo>
                  <a:cubicBezTo>
                    <a:pt x="82858" y="16938"/>
                    <a:pt x="82006" y="16136"/>
                    <a:pt x="81129" y="15309"/>
                  </a:cubicBezTo>
                  <a:cubicBezTo>
                    <a:pt x="80602" y="14808"/>
                    <a:pt x="80026" y="14106"/>
                    <a:pt x="80277" y="13429"/>
                  </a:cubicBezTo>
                  <a:lnTo>
                    <a:pt x="80277" y="13429"/>
                  </a:lnTo>
                  <a:cubicBezTo>
                    <a:pt x="82131" y="13981"/>
                    <a:pt x="83961" y="14632"/>
                    <a:pt x="85765" y="15334"/>
                  </a:cubicBezTo>
                  <a:cubicBezTo>
                    <a:pt x="86542" y="14231"/>
                    <a:pt x="87219" y="13079"/>
                    <a:pt x="87695" y="11800"/>
                  </a:cubicBezTo>
                  <a:cubicBezTo>
                    <a:pt x="88497" y="9570"/>
                    <a:pt x="88522" y="6938"/>
                    <a:pt x="87294" y="4908"/>
                  </a:cubicBezTo>
                  <a:cubicBezTo>
                    <a:pt x="85765" y="2377"/>
                    <a:pt x="82683" y="1224"/>
                    <a:pt x="79775" y="647"/>
                  </a:cubicBezTo>
                  <a:cubicBezTo>
                    <a:pt x="77493" y="202"/>
                    <a:pt x="75182" y="0"/>
                    <a:pt x="72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71"/>
            <p:cNvSpPr/>
            <p:nvPr/>
          </p:nvSpPr>
          <p:spPr>
            <a:xfrm rot="260686">
              <a:off x="3819858" y="4101988"/>
              <a:ext cx="62719" cy="86840"/>
            </a:xfrm>
            <a:custGeom>
              <a:avLst/>
              <a:gdLst/>
              <a:ahLst/>
              <a:cxnLst/>
              <a:rect l="l" t="t" r="r" b="b"/>
              <a:pathLst>
                <a:path w="2933" h="4061" extrusionOk="0">
                  <a:moveTo>
                    <a:pt x="2857" y="4061"/>
                  </a:moveTo>
                  <a:cubicBezTo>
                    <a:pt x="1905" y="2707"/>
                    <a:pt x="953" y="1354"/>
                    <a:pt x="0" y="1"/>
                  </a:cubicBezTo>
                  <a:lnTo>
                    <a:pt x="0" y="1"/>
                  </a:lnTo>
                  <a:cubicBezTo>
                    <a:pt x="953" y="1354"/>
                    <a:pt x="1905" y="2707"/>
                    <a:pt x="2857" y="4061"/>
                  </a:cubicBezTo>
                  <a:cubicBezTo>
                    <a:pt x="2883" y="4036"/>
                    <a:pt x="2908" y="4036"/>
                    <a:pt x="2933" y="4036"/>
                  </a:cubicBezTo>
                  <a:cubicBezTo>
                    <a:pt x="2908" y="4036"/>
                    <a:pt x="2883" y="4036"/>
                    <a:pt x="2857" y="4061"/>
                  </a:cubicBez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71"/>
            <p:cNvSpPr/>
            <p:nvPr/>
          </p:nvSpPr>
          <p:spPr>
            <a:xfrm rot="260686">
              <a:off x="3814627" y="4086560"/>
              <a:ext cx="9131" cy="12873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426" y="602"/>
                  </a:moveTo>
                  <a:cubicBezTo>
                    <a:pt x="301" y="401"/>
                    <a:pt x="151" y="201"/>
                    <a:pt x="0" y="0"/>
                  </a:cubicBezTo>
                  <a:cubicBezTo>
                    <a:pt x="50" y="150"/>
                    <a:pt x="75" y="301"/>
                    <a:pt x="100" y="476"/>
                  </a:cubicBezTo>
                  <a:cubicBezTo>
                    <a:pt x="75" y="301"/>
                    <a:pt x="50" y="150"/>
                    <a:pt x="0" y="0"/>
                  </a:cubicBezTo>
                  <a:cubicBezTo>
                    <a:pt x="151" y="201"/>
                    <a:pt x="301" y="401"/>
                    <a:pt x="426" y="602"/>
                  </a:cubicBezTo>
                  <a:lnTo>
                    <a:pt x="426" y="602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71"/>
            <p:cNvSpPr/>
            <p:nvPr/>
          </p:nvSpPr>
          <p:spPr>
            <a:xfrm rot="260686">
              <a:off x="3898030" y="4156782"/>
              <a:ext cx="6993" cy="25212"/>
            </a:xfrm>
            <a:custGeom>
              <a:avLst/>
              <a:gdLst/>
              <a:ahLst/>
              <a:cxnLst/>
              <a:rect l="l" t="t" r="r" b="b"/>
              <a:pathLst>
                <a:path w="327" h="1179" extrusionOk="0">
                  <a:moveTo>
                    <a:pt x="326" y="1178"/>
                  </a:moveTo>
                  <a:cubicBezTo>
                    <a:pt x="226" y="803"/>
                    <a:pt x="101" y="402"/>
                    <a:pt x="1" y="1"/>
                  </a:cubicBezTo>
                  <a:lnTo>
                    <a:pt x="1" y="1"/>
                  </a:lnTo>
                  <a:cubicBezTo>
                    <a:pt x="101" y="402"/>
                    <a:pt x="226" y="803"/>
                    <a:pt x="326" y="1178"/>
                  </a:cubicBezTo>
                  <a:lnTo>
                    <a:pt x="326" y="1178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71"/>
            <p:cNvSpPr/>
            <p:nvPr/>
          </p:nvSpPr>
          <p:spPr>
            <a:xfrm rot="260686">
              <a:off x="3875075" y="4052623"/>
              <a:ext cx="38598" cy="103456"/>
            </a:xfrm>
            <a:custGeom>
              <a:avLst/>
              <a:gdLst/>
              <a:ahLst/>
              <a:cxnLst/>
              <a:rect l="l" t="t" r="r" b="b"/>
              <a:pathLst>
                <a:path w="1805" h="4838" extrusionOk="0">
                  <a:moveTo>
                    <a:pt x="1304" y="4838"/>
                  </a:moveTo>
                  <a:cubicBezTo>
                    <a:pt x="878" y="3234"/>
                    <a:pt x="426" y="1604"/>
                    <a:pt x="0" y="0"/>
                  </a:cubicBezTo>
                  <a:cubicBezTo>
                    <a:pt x="627" y="777"/>
                    <a:pt x="1228" y="1554"/>
                    <a:pt x="1805" y="2381"/>
                  </a:cubicBezTo>
                  <a:lnTo>
                    <a:pt x="1805" y="2381"/>
                  </a:lnTo>
                  <a:cubicBezTo>
                    <a:pt x="1228" y="1554"/>
                    <a:pt x="627" y="777"/>
                    <a:pt x="0" y="0"/>
                  </a:cubicBezTo>
                  <a:cubicBezTo>
                    <a:pt x="426" y="1604"/>
                    <a:pt x="878" y="3234"/>
                    <a:pt x="1304" y="4838"/>
                  </a:cubicBezTo>
                  <a:lnTo>
                    <a:pt x="1304" y="4838"/>
                  </a:ln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71"/>
            <p:cNvSpPr/>
            <p:nvPr/>
          </p:nvSpPr>
          <p:spPr>
            <a:xfrm rot="260686">
              <a:off x="4435674" y="3598109"/>
              <a:ext cx="131875" cy="293730"/>
            </a:xfrm>
            <a:custGeom>
              <a:avLst/>
              <a:gdLst/>
              <a:ahLst/>
              <a:cxnLst/>
              <a:rect l="l" t="t" r="r" b="b"/>
              <a:pathLst>
                <a:path w="6167" h="13736" extrusionOk="0">
                  <a:moveTo>
                    <a:pt x="1830" y="13735"/>
                  </a:moveTo>
                  <a:lnTo>
                    <a:pt x="1830" y="13735"/>
                  </a:lnTo>
                  <a:cubicBezTo>
                    <a:pt x="1956" y="13610"/>
                    <a:pt x="2081" y="13460"/>
                    <a:pt x="2231" y="13334"/>
                  </a:cubicBezTo>
                  <a:cubicBezTo>
                    <a:pt x="2081" y="13460"/>
                    <a:pt x="1956" y="13610"/>
                    <a:pt x="1830" y="13735"/>
                  </a:cubicBezTo>
                  <a:close/>
                  <a:moveTo>
                    <a:pt x="2607" y="12933"/>
                  </a:moveTo>
                  <a:cubicBezTo>
                    <a:pt x="1730" y="12106"/>
                    <a:pt x="878" y="11304"/>
                    <a:pt x="1" y="10477"/>
                  </a:cubicBezTo>
                  <a:cubicBezTo>
                    <a:pt x="878" y="11304"/>
                    <a:pt x="1730" y="12106"/>
                    <a:pt x="2607" y="12933"/>
                  </a:cubicBezTo>
                  <a:lnTo>
                    <a:pt x="2607" y="12933"/>
                  </a:lnTo>
                  <a:close/>
                  <a:moveTo>
                    <a:pt x="6166" y="76"/>
                  </a:moveTo>
                  <a:lnTo>
                    <a:pt x="6141" y="51"/>
                  </a:lnTo>
                  <a:lnTo>
                    <a:pt x="6166" y="76"/>
                  </a:lnTo>
                  <a:close/>
                  <a:moveTo>
                    <a:pt x="6141" y="51"/>
                  </a:moveTo>
                  <a:cubicBezTo>
                    <a:pt x="6141" y="51"/>
                    <a:pt x="6141" y="51"/>
                    <a:pt x="6141" y="26"/>
                  </a:cubicBezTo>
                  <a:cubicBezTo>
                    <a:pt x="6141" y="51"/>
                    <a:pt x="6141" y="51"/>
                    <a:pt x="6141" y="51"/>
                  </a:cubicBezTo>
                  <a:close/>
                  <a:moveTo>
                    <a:pt x="6141" y="26"/>
                  </a:moveTo>
                  <a:cubicBezTo>
                    <a:pt x="6141" y="26"/>
                    <a:pt x="6116" y="26"/>
                    <a:pt x="6116" y="26"/>
                  </a:cubicBezTo>
                  <a:cubicBezTo>
                    <a:pt x="6116" y="26"/>
                    <a:pt x="6141" y="26"/>
                    <a:pt x="6141" y="26"/>
                  </a:cubicBezTo>
                  <a:close/>
                  <a:moveTo>
                    <a:pt x="6116" y="26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26"/>
                  </a:cubicBezTo>
                  <a:close/>
                  <a:moveTo>
                    <a:pt x="6116" y="1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1"/>
                  </a:cubicBez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71"/>
            <p:cNvSpPr/>
            <p:nvPr/>
          </p:nvSpPr>
          <p:spPr>
            <a:xfrm rot="260686">
              <a:off x="2915508" y="4295498"/>
              <a:ext cx="92186" cy="6971"/>
            </a:xfrm>
            <a:custGeom>
              <a:avLst/>
              <a:gdLst/>
              <a:ahLst/>
              <a:cxnLst/>
              <a:rect l="l" t="t" r="r" b="b"/>
              <a:pathLst>
                <a:path w="4311" h="326" extrusionOk="0">
                  <a:moveTo>
                    <a:pt x="0" y="0"/>
                  </a:moveTo>
                  <a:lnTo>
                    <a:pt x="0" y="0"/>
                  </a:lnTo>
                  <a:cubicBezTo>
                    <a:pt x="542" y="67"/>
                    <a:pt x="1087" y="122"/>
                    <a:pt x="1634" y="169"/>
                  </a:cubicBezTo>
                  <a:lnTo>
                    <a:pt x="1634" y="169"/>
                  </a:lnTo>
                  <a:cubicBezTo>
                    <a:pt x="1084" y="120"/>
                    <a:pt x="537" y="60"/>
                    <a:pt x="0" y="0"/>
                  </a:cubicBezTo>
                  <a:close/>
                  <a:moveTo>
                    <a:pt x="1634" y="169"/>
                  </a:moveTo>
                  <a:cubicBezTo>
                    <a:pt x="2000" y="201"/>
                    <a:pt x="2368" y="229"/>
                    <a:pt x="2736" y="250"/>
                  </a:cubicBezTo>
                  <a:lnTo>
                    <a:pt x="2736" y="250"/>
                  </a:lnTo>
                  <a:cubicBezTo>
                    <a:pt x="2368" y="227"/>
                    <a:pt x="2001" y="200"/>
                    <a:pt x="1634" y="169"/>
                  </a:cubicBezTo>
                  <a:close/>
                  <a:moveTo>
                    <a:pt x="2736" y="250"/>
                  </a:moveTo>
                  <a:lnTo>
                    <a:pt x="2736" y="250"/>
                  </a:lnTo>
                  <a:cubicBezTo>
                    <a:pt x="2949" y="263"/>
                    <a:pt x="3163" y="275"/>
                    <a:pt x="3377" y="286"/>
                  </a:cubicBezTo>
                  <a:lnTo>
                    <a:pt x="3377" y="286"/>
                  </a:lnTo>
                  <a:cubicBezTo>
                    <a:pt x="3328" y="283"/>
                    <a:pt x="3280" y="279"/>
                    <a:pt x="3233" y="276"/>
                  </a:cubicBezTo>
                  <a:cubicBezTo>
                    <a:pt x="3083" y="276"/>
                    <a:pt x="2907" y="251"/>
                    <a:pt x="2757" y="251"/>
                  </a:cubicBezTo>
                  <a:cubicBezTo>
                    <a:pt x="2750" y="250"/>
                    <a:pt x="2743" y="250"/>
                    <a:pt x="2736" y="250"/>
                  </a:cubicBezTo>
                  <a:close/>
                  <a:moveTo>
                    <a:pt x="3377" y="286"/>
                  </a:moveTo>
                  <a:cubicBezTo>
                    <a:pt x="3685" y="307"/>
                    <a:pt x="4007" y="326"/>
                    <a:pt x="4311" y="326"/>
                  </a:cubicBezTo>
                  <a:cubicBezTo>
                    <a:pt x="4000" y="315"/>
                    <a:pt x="3689" y="302"/>
                    <a:pt x="3377" y="286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71"/>
            <p:cNvSpPr/>
            <p:nvPr/>
          </p:nvSpPr>
          <p:spPr>
            <a:xfrm rot="260686">
              <a:off x="2894610" y="4287959"/>
              <a:ext cx="20914" cy="3250"/>
            </a:xfrm>
            <a:custGeom>
              <a:avLst/>
              <a:gdLst/>
              <a:ahLst/>
              <a:cxnLst/>
              <a:rect l="l" t="t" r="r" b="b"/>
              <a:pathLst>
                <a:path w="978" h="152" extrusionOk="0">
                  <a:moveTo>
                    <a:pt x="978" y="151"/>
                  </a:moveTo>
                  <a:cubicBezTo>
                    <a:pt x="978" y="151"/>
                    <a:pt x="978" y="151"/>
                    <a:pt x="978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78" y="151"/>
                  </a:moveTo>
                  <a:cubicBezTo>
                    <a:pt x="978" y="151"/>
                    <a:pt x="978" y="151"/>
                    <a:pt x="953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53" y="151"/>
                  </a:moveTo>
                  <a:cubicBezTo>
                    <a:pt x="652" y="101"/>
                    <a:pt x="326" y="51"/>
                    <a:pt x="26" y="1"/>
                  </a:cubicBezTo>
                  <a:cubicBezTo>
                    <a:pt x="326" y="51"/>
                    <a:pt x="652" y="101"/>
                    <a:pt x="953" y="15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71"/>
            <p:cNvSpPr/>
            <p:nvPr/>
          </p:nvSpPr>
          <p:spPr>
            <a:xfrm rot="260686">
              <a:off x="4386945" y="3598881"/>
              <a:ext cx="207446" cy="276024"/>
            </a:xfrm>
            <a:custGeom>
              <a:avLst/>
              <a:gdLst/>
              <a:ahLst/>
              <a:cxnLst/>
              <a:rect l="l" t="t" r="r" b="b"/>
              <a:pathLst>
                <a:path w="9701" h="12908" extrusionOk="0">
                  <a:moveTo>
                    <a:pt x="2582" y="12907"/>
                  </a:moveTo>
                  <a:cubicBezTo>
                    <a:pt x="1705" y="12456"/>
                    <a:pt x="853" y="11955"/>
                    <a:pt x="1" y="11429"/>
                  </a:cubicBezTo>
                  <a:lnTo>
                    <a:pt x="1" y="11429"/>
                  </a:lnTo>
                  <a:cubicBezTo>
                    <a:pt x="853" y="11955"/>
                    <a:pt x="1705" y="12456"/>
                    <a:pt x="2582" y="12907"/>
                  </a:cubicBezTo>
                  <a:close/>
                  <a:moveTo>
                    <a:pt x="8873" y="6892"/>
                  </a:moveTo>
                  <a:lnTo>
                    <a:pt x="8873" y="6892"/>
                  </a:lnTo>
                  <a:cubicBezTo>
                    <a:pt x="9675" y="4662"/>
                    <a:pt x="9700" y="2030"/>
                    <a:pt x="8472" y="0"/>
                  </a:cubicBezTo>
                  <a:cubicBezTo>
                    <a:pt x="9700" y="2030"/>
                    <a:pt x="9675" y="4662"/>
                    <a:pt x="8873" y="6892"/>
                  </a:cubicBezTo>
                  <a:lnTo>
                    <a:pt x="8873" y="6892"/>
                  </a:ln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71"/>
            <p:cNvSpPr/>
            <p:nvPr/>
          </p:nvSpPr>
          <p:spPr>
            <a:xfrm rot="260686">
              <a:off x="2293647" y="4210224"/>
              <a:ext cx="132388" cy="165105"/>
            </a:xfrm>
            <a:custGeom>
              <a:avLst/>
              <a:gdLst/>
              <a:ahLst/>
              <a:cxnLst/>
              <a:rect l="l" t="t" r="r" b="b"/>
              <a:pathLst>
                <a:path w="6191" h="7721" extrusionOk="0">
                  <a:moveTo>
                    <a:pt x="3033" y="0"/>
                  </a:moveTo>
                  <a:lnTo>
                    <a:pt x="2983" y="26"/>
                  </a:lnTo>
                  <a:cubicBezTo>
                    <a:pt x="953" y="903"/>
                    <a:pt x="0" y="3259"/>
                    <a:pt x="877" y="5289"/>
                  </a:cubicBezTo>
                  <a:cubicBezTo>
                    <a:pt x="1533" y="6805"/>
                    <a:pt x="3014" y="7721"/>
                    <a:pt x="4567" y="7721"/>
                  </a:cubicBezTo>
                  <a:cubicBezTo>
                    <a:pt x="5093" y="7721"/>
                    <a:pt x="5627" y="7616"/>
                    <a:pt x="6141" y="7394"/>
                  </a:cubicBezTo>
                  <a:lnTo>
                    <a:pt x="6191" y="7394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71"/>
            <p:cNvSpPr/>
            <p:nvPr/>
          </p:nvSpPr>
          <p:spPr>
            <a:xfrm rot="260686">
              <a:off x="2406371" y="3509355"/>
              <a:ext cx="2114295" cy="896116"/>
            </a:xfrm>
            <a:custGeom>
              <a:avLst/>
              <a:gdLst/>
              <a:ahLst/>
              <a:cxnLst/>
              <a:rect l="l" t="t" r="r" b="b"/>
              <a:pathLst>
                <a:path w="98873" h="41906" extrusionOk="0">
                  <a:moveTo>
                    <a:pt x="98873" y="1"/>
                  </a:moveTo>
                  <a:cubicBezTo>
                    <a:pt x="82432" y="6367"/>
                    <a:pt x="65840" y="12256"/>
                    <a:pt x="49299" y="18296"/>
                  </a:cubicBezTo>
                  <a:cubicBezTo>
                    <a:pt x="41003" y="21329"/>
                    <a:pt x="32732" y="24387"/>
                    <a:pt x="24512" y="27595"/>
                  </a:cubicBezTo>
                  <a:cubicBezTo>
                    <a:pt x="16291" y="30803"/>
                    <a:pt x="8095" y="34136"/>
                    <a:pt x="0" y="37770"/>
                  </a:cubicBezTo>
                  <a:lnTo>
                    <a:pt x="1980" y="41906"/>
                  </a:lnTo>
                  <a:cubicBezTo>
                    <a:pt x="9800" y="37971"/>
                    <a:pt x="17795" y="34312"/>
                    <a:pt x="25840" y="30778"/>
                  </a:cubicBezTo>
                  <a:cubicBezTo>
                    <a:pt x="33885" y="27219"/>
                    <a:pt x="41980" y="23810"/>
                    <a:pt x="50126" y="20427"/>
                  </a:cubicBezTo>
                  <a:cubicBezTo>
                    <a:pt x="66391" y="13685"/>
                    <a:pt x="82732" y="7068"/>
                    <a:pt x="9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71"/>
            <p:cNvSpPr/>
            <p:nvPr/>
          </p:nvSpPr>
          <p:spPr>
            <a:xfrm rot="260686">
              <a:off x="2331588" y="4136826"/>
              <a:ext cx="213861" cy="278162"/>
            </a:xfrm>
            <a:custGeom>
              <a:avLst/>
              <a:gdLst/>
              <a:ahLst/>
              <a:cxnLst/>
              <a:rect l="l" t="t" r="r" b="b"/>
              <a:pathLst>
                <a:path w="10001" h="13008" extrusionOk="0">
                  <a:moveTo>
                    <a:pt x="5414" y="0"/>
                  </a:moveTo>
                  <a:lnTo>
                    <a:pt x="1" y="2331"/>
                  </a:lnTo>
                  <a:lnTo>
                    <a:pt x="4587" y="13008"/>
                  </a:lnTo>
                  <a:lnTo>
                    <a:pt x="10001" y="10702"/>
                  </a:lnTo>
                  <a:lnTo>
                    <a:pt x="5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71"/>
            <p:cNvSpPr/>
            <p:nvPr/>
          </p:nvSpPr>
          <p:spPr>
            <a:xfrm rot="260686">
              <a:off x="2068847" y="4231342"/>
              <a:ext cx="294778" cy="203404"/>
            </a:xfrm>
            <a:custGeom>
              <a:avLst/>
              <a:gdLst/>
              <a:ahLst/>
              <a:cxnLst/>
              <a:rect l="l" t="t" r="r" b="b"/>
              <a:pathLst>
                <a:path w="13785" h="9512" extrusionOk="0">
                  <a:moveTo>
                    <a:pt x="9113" y="0"/>
                  </a:moveTo>
                  <a:cubicBezTo>
                    <a:pt x="8009" y="0"/>
                    <a:pt x="6909" y="430"/>
                    <a:pt x="6141" y="1216"/>
                  </a:cubicBezTo>
                  <a:cubicBezTo>
                    <a:pt x="5364" y="1968"/>
                    <a:pt x="4938" y="2996"/>
                    <a:pt x="4386" y="3923"/>
                  </a:cubicBezTo>
                  <a:cubicBezTo>
                    <a:pt x="3384" y="5577"/>
                    <a:pt x="1680" y="6730"/>
                    <a:pt x="0" y="7682"/>
                  </a:cubicBezTo>
                  <a:lnTo>
                    <a:pt x="727" y="9512"/>
                  </a:lnTo>
                  <a:cubicBezTo>
                    <a:pt x="1630" y="9061"/>
                    <a:pt x="2629" y="8910"/>
                    <a:pt x="3633" y="8910"/>
                  </a:cubicBezTo>
                  <a:cubicBezTo>
                    <a:pt x="4078" y="8910"/>
                    <a:pt x="4524" y="8939"/>
                    <a:pt x="4963" y="8986"/>
                  </a:cubicBezTo>
                  <a:cubicBezTo>
                    <a:pt x="6099" y="9085"/>
                    <a:pt x="7250" y="9280"/>
                    <a:pt x="8393" y="9280"/>
                  </a:cubicBezTo>
                  <a:cubicBezTo>
                    <a:pt x="8687" y="9280"/>
                    <a:pt x="8981" y="9267"/>
                    <a:pt x="9274" y="9236"/>
                  </a:cubicBezTo>
                  <a:cubicBezTo>
                    <a:pt x="10702" y="9111"/>
                    <a:pt x="12181" y="8459"/>
                    <a:pt x="12883" y="7181"/>
                  </a:cubicBezTo>
                  <a:cubicBezTo>
                    <a:pt x="13785" y="5577"/>
                    <a:pt x="12933" y="1091"/>
                    <a:pt x="10426" y="214"/>
                  </a:cubicBezTo>
                  <a:cubicBezTo>
                    <a:pt x="10002" y="70"/>
                    <a:pt x="9557" y="0"/>
                    <a:pt x="9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71"/>
            <p:cNvSpPr/>
            <p:nvPr/>
          </p:nvSpPr>
          <p:spPr>
            <a:xfrm rot="260686">
              <a:off x="2070653" y="4341243"/>
              <a:ext cx="154392" cy="71850"/>
            </a:xfrm>
            <a:custGeom>
              <a:avLst/>
              <a:gdLst/>
              <a:ahLst/>
              <a:cxnLst/>
              <a:rect l="l" t="t" r="r" b="b"/>
              <a:pathLst>
                <a:path w="7220" h="3360" extrusionOk="0">
                  <a:moveTo>
                    <a:pt x="7019" y="1"/>
                  </a:moveTo>
                  <a:lnTo>
                    <a:pt x="1" y="2908"/>
                  </a:lnTo>
                  <a:lnTo>
                    <a:pt x="176" y="3359"/>
                  </a:lnTo>
                  <a:lnTo>
                    <a:pt x="7219" y="477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71"/>
            <p:cNvSpPr/>
            <p:nvPr/>
          </p:nvSpPr>
          <p:spPr>
            <a:xfrm rot="260686">
              <a:off x="2177228" y="4312145"/>
              <a:ext cx="92208" cy="81537"/>
            </a:xfrm>
            <a:custGeom>
              <a:avLst/>
              <a:gdLst/>
              <a:ahLst/>
              <a:cxnLst/>
              <a:rect l="l" t="t" r="r" b="b"/>
              <a:pathLst>
                <a:path w="4312" h="3813" extrusionOk="0">
                  <a:moveTo>
                    <a:pt x="2163" y="1"/>
                  </a:moveTo>
                  <a:cubicBezTo>
                    <a:pt x="1919" y="1"/>
                    <a:pt x="1670" y="48"/>
                    <a:pt x="1429" y="147"/>
                  </a:cubicBezTo>
                  <a:cubicBezTo>
                    <a:pt x="451" y="548"/>
                    <a:pt x="0" y="1651"/>
                    <a:pt x="376" y="2628"/>
                  </a:cubicBezTo>
                  <a:cubicBezTo>
                    <a:pt x="682" y="3373"/>
                    <a:pt x="1410" y="3813"/>
                    <a:pt x="2172" y="3813"/>
                  </a:cubicBezTo>
                  <a:cubicBezTo>
                    <a:pt x="2410" y="3813"/>
                    <a:pt x="2650" y="3770"/>
                    <a:pt x="2882" y="3681"/>
                  </a:cubicBezTo>
                  <a:cubicBezTo>
                    <a:pt x="3835" y="3280"/>
                    <a:pt x="4311" y="2152"/>
                    <a:pt x="3910" y="1175"/>
                  </a:cubicBezTo>
                  <a:cubicBezTo>
                    <a:pt x="3608" y="438"/>
                    <a:pt x="2908" y="1"/>
                    <a:pt x="2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71"/>
            <p:cNvSpPr/>
            <p:nvPr/>
          </p:nvSpPr>
          <p:spPr>
            <a:xfrm rot="260686">
              <a:off x="2118441" y="4243175"/>
              <a:ext cx="188136" cy="129052"/>
            </a:xfrm>
            <a:custGeom>
              <a:avLst/>
              <a:gdLst/>
              <a:ahLst/>
              <a:cxnLst/>
              <a:rect l="l" t="t" r="r" b="b"/>
              <a:pathLst>
                <a:path w="8798" h="6035" extrusionOk="0">
                  <a:moveTo>
                    <a:pt x="6663" y="1"/>
                  </a:moveTo>
                  <a:cubicBezTo>
                    <a:pt x="6471" y="1"/>
                    <a:pt x="6279" y="15"/>
                    <a:pt x="6091" y="45"/>
                  </a:cubicBezTo>
                  <a:cubicBezTo>
                    <a:pt x="5565" y="145"/>
                    <a:pt x="5114" y="421"/>
                    <a:pt x="4738" y="721"/>
                  </a:cubicBezTo>
                  <a:cubicBezTo>
                    <a:pt x="4362" y="1047"/>
                    <a:pt x="4011" y="1398"/>
                    <a:pt x="3710" y="1774"/>
                  </a:cubicBezTo>
                  <a:cubicBezTo>
                    <a:pt x="3384" y="2125"/>
                    <a:pt x="3109" y="2526"/>
                    <a:pt x="2833" y="2927"/>
                  </a:cubicBezTo>
                  <a:lnTo>
                    <a:pt x="2031" y="4105"/>
                  </a:lnTo>
                  <a:cubicBezTo>
                    <a:pt x="1755" y="4481"/>
                    <a:pt x="1455" y="4857"/>
                    <a:pt x="1129" y="5183"/>
                  </a:cubicBezTo>
                  <a:cubicBezTo>
                    <a:pt x="803" y="5533"/>
                    <a:pt x="452" y="5834"/>
                    <a:pt x="1" y="6035"/>
                  </a:cubicBezTo>
                  <a:lnTo>
                    <a:pt x="1" y="6035"/>
                  </a:lnTo>
                  <a:cubicBezTo>
                    <a:pt x="953" y="5759"/>
                    <a:pt x="1655" y="5032"/>
                    <a:pt x="2282" y="4305"/>
                  </a:cubicBezTo>
                  <a:cubicBezTo>
                    <a:pt x="2883" y="3528"/>
                    <a:pt x="3384" y="2751"/>
                    <a:pt x="4011" y="2025"/>
                  </a:cubicBezTo>
                  <a:cubicBezTo>
                    <a:pt x="4312" y="1674"/>
                    <a:pt x="4638" y="1323"/>
                    <a:pt x="4988" y="1022"/>
                  </a:cubicBezTo>
                  <a:cubicBezTo>
                    <a:pt x="5339" y="721"/>
                    <a:pt x="5715" y="471"/>
                    <a:pt x="6141" y="371"/>
                  </a:cubicBezTo>
                  <a:cubicBezTo>
                    <a:pt x="6442" y="304"/>
                    <a:pt x="6754" y="270"/>
                    <a:pt x="7062" y="270"/>
                  </a:cubicBezTo>
                  <a:cubicBezTo>
                    <a:pt x="7216" y="270"/>
                    <a:pt x="7369" y="279"/>
                    <a:pt x="7520" y="295"/>
                  </a:cubicBezTo>
                  <a:cubicBezTo>
                    <a:pt x="7971" y="345"/>
                    <a:pt x="8447" y="521"/>
                    <a:pt x="8798" y="847"/>
                  </a:cubicBezTo>
                  <a:cubicBezTo>
                    <a:pt x="8497" y="446"/>
                    <a:pt x="8021" y="220"/>
                    <a:pt x="7545" y="95"/>
                  </a:cubicBezTo>
                  <a:cubicBezTo>
                    <a:pt x="7256" y="34"/>
                    <a:pt x="6959" y="1"/>
                    <a:pt x="6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71"/>
            <p:cNvSpPr/>
            <p:nvPr/>
          </p:nvSpPr>
          <p:spPr>
            <a:xfrm rot="260686">
              <a:off x="2348455" y="4196589"/>
              <a:ext cx="87375" cy="190809"/>
            </a:xfrm>
            <a:custGeom>
              <a:avLst/>
              <a:gdLst/>
              <a:ahLst/>
              <a:cxnLst/>
              <a:rect l="l" t="t" r="r" b="b"/>
              <a:pathLst>
                <a:path w="4086" h="8923" extrusionOk="0">
                  <a:moveTo>
                    <a:pt x="1" y="1"/>
                  </a:moveTo>
                  <a:cubicBezTo>
                    <a:pt x="527" y="1554"/>
                    <a:pt x="1179" y="3058"/>
                    <a:pt x="1855" y="4562"/>
                  </a:cubicBezTo>
                  <a:cubicBezTo>
                    <a:pt x="2532" y="6041"/>
                    <a:pt x="3234" y="7519"/>
                    <a:pt x="4086" y="8923"/>
                  </a:cubicBezTo>
                  <a:cubicBezTo>
                    <a:pt x="3535" y="7369"/>
                    <a:pt x="2908" y="5865"/>
                    <a:pt x="2231" y="4387"/>
                  </a:cubicBezTo>
                  <a:cubicBezTo>
                    <a:pt x="1530" y="2908"/>
                    <a:pt x="828" y="14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4" name="Google Shape;914;p71"/>
          <p:cNvGrpSpPr/>
          <p:nvPr/>
        </p:nvGrpSpPr>
        <p:grpSpPr>
          <a:xfrm>
            <a:off x="3980482" y="558249"/>
            <a:ext cx="1796097" cy="1159206"/>
            <a:chOff x="3980482" y="558249"/>
            <a:chExt cx="1796097" cy="1159206"/>
          </a:xfrm>
        </p:grpSpPr>
        <p:sp>
          <p:nvSpPr>
            <p:cNvPr id="915" name="Google Shape;915;p71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8" name="Google Shape;918;p71"/>
          <p:cNvSpPr txBox="1">
            <a:spLocks noGrp="1"/>
          </p:cNvSpPr>
          <p:nvPr>
            <p:ph type="title" idx="2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AEC148-8A20-054C-418D-8386EFEE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850" y="1974075"/>
            <a:ext cx="3963350" cy="769500"/>
          </a:xfrm>
        </p:spPr>
        <p:txBody>
          <a:bodyPr/>
          <a:lstStyle/>
          <a:p>
            <a:r>
              <a:rPr lang="ru-RU" dirty="0"/>
              <a:t>Система средневекового образования</a:t>
            </a:r>
            <a:endParaRPr lang="ru-BY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868A5-BD4D-ABCA-16EE-B3D0A7C1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свободных </a:t>
            </a:r>
            <a:r>
              <a:rPr lang="ru-RU" dirty="0" err="1"/>
              <a:t>исскуств</a:t>
            </a:r>
            <a:endParaRPr lang="ru-BY" dirty="0"/>
          </a:p>
        </p:txBody>
      </p:sp>
      <p:pic>
        <p:nvPicPr>
          <p:cNvPr id="2050" name="Picture 2" descr="Семь свободных искусств — Википедия">
            <a:extLst>
              <a:ext uri="{FF2B5EF4-FFF2-40B4-BE49-F238E27FC236}">
                <a16:creationId xmlns:a16="http://schemas.microsoft.com/office/drawing/2014/main" id="{F3C6DCF1-9C9A-6189-6CD7-25C37A06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74" y="1183473"/>
            <a:ext cx="2591428" cy="339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66;p80">
            <a:extLst>
              <a:ext uri="{FF2B5EF4-FFF2-40B4-BE49-F238E27FC236}">
                <a16:creationId xmlns:a16="http://schemas.microsoft.com/office/drawing/2014/main" id="{20B7E09F-FD0A-0851-00C7-553A2D0A41B8}"/>
              </a:ext>
            </a:extLst>
          </p:cNvPr>
          <p:cNvSpPr txBox="1"/>
          <p:nvPr/>
        </p:nvSpPr>
        <p:spPr>
          <a:xfrm>
            <a:off x="1564210" y="1740033"/>
            <a:ext cx="2518691" cy="228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Грамматика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Диалектика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Риторика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Арифметика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Музыка 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Геометрия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Астрономия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2"/>
              </a:solidFill>
              <a:latin typeface="Libre Baskerville" panose="02000000000000000000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697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Система образования 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0FFC89-2BDD-903A-40E7-109EB517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5" y="1017739"/>
            <a:ext cx="7067107" cy="3637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74"/>
          <p:cNvGrpSpPr/>
          <p:nvPr/>
        </p:nvGrpSpPr>
        <p:grpSpPr>
          <a:xfrm>
            <a:off x="4698288" y="1099316"/>
            <a:ext cx="3729932" cy="3459055"/>
            <a:chOff x="4677231" y="1276352"/>
            <a:chExt cx="2903801" cy="2692920"/>
          </a:xfrm>
        </p:grpSpPr>
        <p:sp>
          <p:nvSpPr>
            <p:cNvPr id="1127" name="Google Shape;1127;p74"/>
            <p:cNvSpPr/>
            <p:nvPr/>
          </p:nvSpPr>
          <p:spPr>
            <a:xfrm flipH="1">
              <a:off x="7295745" y="2223107"/>
              <a:ext cx="7162" cy="20721"/>
            </a:xfrm>
            <a:custGeom>
              <a:avLst/>
              <a:gdLst/>
              <a:ahLst/>
              <a:cxnLst/>
              <a:rect l="l" t="t" r="r" b="b"/>
              <a:pathLst>
                <a:path w="477" h="1380" extrusionOk="0">
                  <a:moveTo>
                    <a:pt x="0" y="1"/>
                  </a:moveTo>
                  <a:cubicBezTo>
                    <a:pt x="100" y="452"/>
                    <a:pt x="201" y="903"/>
                    <a:pt x="301" y="1379"/>
                  </a:cubicBezTo>
                  <a:cubicBezTo>
                    <a:pt x="301" y="1354"/>
                    <a:pt x="301" y="1354"/>
                    <a:pt x="301" y="1329"/>
                  </a:cubicBezTo>
                  <a:cubicBezTo>
                    <a:pt x="476" y="878"/>
                    <a:pt x="326" y="3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4"/>
            <p:cNvSpPr/>
            <p:nvPr/>
          </p:nvSpPr>
          <p:spPr>
            <a:xfrm flipH="1">
              <a:off x="7073335" y="3212508"/>
              <a:ext cx="88829" cy="438018"/>
            </a:xfrm>
            <a:custGeom>
              <a:avLst/>
              <a:gdLst/>
              <a:ahLst/>
              <a:cxnLst/>
              <a:rect l="l" t="t" r="r" b="b"/>
              <a:pathLst>
                <a:path w="5916" h="29172" extrusionOk="0">
                  <a:moveTo>
                    <a:pt x="1630" y="1"/>
                  </a:moveTo>
                  <a:cubicBezTo>
                    <a:pt x="803" y="5489"/>
                    <a:pt x="1" y="11028"/>
                    <a:pt x="301" y="16492"/>
                  </a:cubicBezTo>
                  <a:cubicBezTo>
                    <a:pt x="502" y="20226"/>
                    <a:pt x="1053" y="24813"/>
                    <a:pt x="3108" y="28021"/>
                  </a:cubicBezTo>
                  <a:cubicBezTo>
                    <a:pt x="3638" y="28838"/>
                    <a:pt x="4068" y="29172"/>
                    <a:pt x="4417" y="29172"/>
                  </a:cubicBezTo>
                  <a:cubicBezTo>
                    <a:pt x="5804" y="29172"/>
                    <a:pt x="5916" y="23904"/>
                    <a:pt x="5916" y="22683"/>
                  </a:cubicBezTo>
                  <a:cubicBezTo>
                    <a:pt x="5890" y="18672"/>
                    <a:pt x="5489" y="14687"/>
                    <a:pt x="4738" y="10803"/>
                  </a:cubicBezTo>
                  <a:cubicBezTo>
                    <a:pt x="4387" y="8948"/>
                    <a:pt x="3936" y="7119"/>
                    <a:pt x="3409" y="5314"/>
                  </a:cubicBezTo>
                  <a:cubicBezTo>
                    <a:pt x="3033" y="3961"/>
                    <a:pt x="1429" y="1379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4"/>
            <p:cNvSpPr/>
            <p:nvPr/>
          </p:nvSpPr>
          <p:spPr>
            <a:xfrm flipH="1">
              <a:off x="6945161" y="3207613"/>
              <a:ext cx="111246" cy="554084"/>
            </a:xfrm>
            <a:custGeom>
              <a:avLst/>
              <a:gdLst/>
              <a:ahLst/>
              <a:cxnLst/>
              <a:rect l="l" t="t" r="r" b="b"/>
              <a:pathLst>
                <a:path w="7409" h="36902" extrusionOk="0">
                  <a:moveTo>
                    <a:pt x="1680" y="1"/>
                  </a:moveTo>
                  <a:cubicBezTo>
                    <a:pt x="852" y="6918"/>
                    <a:pt x="0" y="13886"/>
                    <a:pt x="502" y="20803"/>
                  </a:cubicBezTo>
                  <a:cubicBezTo>
                    <a:pt x="827" y="25515"/>
                    <a:pt x="1604" y="31329"/>
                    <a:pt x="4161" y="35415"/>
                  </a:cubicBezTo>
                  <a:cubicBezTo>
                    <a:pt x="4819" y="36471"/>
                    <a:pt x="5344" y="36902"/>
                    <a:pt x="5763" y="36902"/>
                  </a:cubicBezTo>
                  <a:cubicBezTo>
                    <a:pt x="7401" y="36902"/>
                    <a:pt x="7409" y="30305"/>
                    <a:pt x="7369" y="28748"/>
                  </a:cubicBezTo>
                  <a:cubicBezTo>
                    <a:pt x="7243" y="23685"/>
                    <a:pt x="6667" y="18648"/>
                    <a:pt x="5665" y="13710"/>
                  </a:cubicBezTo>
                  <a:cubicBezTo>
                    <a:pt x="5213" y="11379"/>
                    <a:pt x="4637" y="9074"/>
                    <a:pt x="3960" y="6768"/>
                  </a:cubicBezTo>
                  <a:cubicBezTo>
                    <a:pt x="3459" y="5038"/>
                    <a:pt x="1479" y="1730"/>
                    <a:pt x="168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4"/>
            <p:cNvSpPr/>
            <p:nvPr/>
          </p:nvSpPr>
          <p:spPr>
            <a:xfrm flipH="1">
              <a:off x="6834358" y="3281386"/>
              <a:ext cx="102372" cy="556936"/>
            </a:xfrm>
            <a:custGeom>
              <a:avLst/>
              <a:gdLst/>
              <a:ahLst/>
              <a:cxnLst/>
              <a:rect l="l" t="t" r="r" b="b"/>
              <a:pathLst>
                <a:path w="6818" h="37092" extrusionOk="0">
                  <a:moveTo>
                    <a:pt x="4486" y="0"/>
                  </a:moveTo>
                  <a:cubicBezTo>
                    <a:pt x="2682" y="6717"/>
                    <a:pt x="878" y="13484"/>
                    <a:pt x="401" y="20426"/>
                  </a:cubicBezTo>
                  <a:cubicBezTo>
                    <a:pt x="50" y="25113"/>
                    <a:pt x="0" y="31003"/>
                    <a:pt x="1955" y="35389"/>
                  </a:cubicBezTo>
                  <a:cubicBezTo>
                    <a:pt x="2494" y="36603"/>
                    <a:pt x="2984" y="37091"/>
                    <a:pt x="3422" y="37091"/>
                  </a:cubicBezTo>
                  <a:cubicBezTo>
                    <a:pt x="5000" y="37091"/>
                    <a:pt x="5914" y="30759"/>
                    <a:pt x="6091" y="29248"/>
                  </a:cubicBezTo>
                  <a:cubicBezTo>
                    <a:pt x="6667" y="24211"/>
                    <a:pt x="6817" y="19148"/>
                    <a:pt x="6517" y="14136"/>
                  </a:cubicBezTo>
                  <a:cubicBezTo>
                    <a:pt x="6366" y="11755"/>
                    <a:pt x="6141" y="9374"/>
                    <a:pt x="5790" y="7018"/>
                  </a:cubicBezTo>
                  <a:cubicBezTo>
                    <a:pt x="5539" y="5213"/>
                    <a:pt x="4036" y="1680"/>
                    <a:pt x="448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4"/>
            <p:cNvSpPr/>
            <p:nvPr/>
          </p:nvSpPr>
          <p:spPr>
            <a:xfrm flipH="1">
              <a:off x="7202798" y="3299451"/>
              <a:ext cx="21081" cy="278483"/>
            </a:xfrm>
            <a:custGeom>
              <a:avLst/>
              <a:gdLst/>
              <a:ahLst/>
              <a:cxnLst/>
              <a:rect l="l" t="t" r="r" b="b"/>
              <a:pathLst>
                <a:path w="1404" h="18547" extrusionOk="0">
                  <a:moveTo>
                    <a:pt x="151" y="0"/>
                  </a:moveTo>
                  <a:cubicBezTo>
                    <a:pt x="0" y="3108"/>
                    <a:pt x="126" y="6216"/>
                    <a:pt x="326" y="9298"/>
                  </a:cubicBezTo>
                  <a:cubicBezTo>
                    <a:pt x="527" y="12406"/>
                    <a:pt x="853" y="15489"/>
                    <a:pt x="1404" y="18547"/>
                  </a:cubicBezTo>
                  <a:cubicBezTo>
                    <a:pt x="1379" y="15439"/>
                    <a:pt x="1178" y="12356"/>
                    <a:pt x="978" y="9248"/>
                  </a:cubicBezTo>
                  <a:cubicBezTo>
                    <a:pt x="752" y="6166"/>
                    <a:pt x="527" y="3083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4"/>
            <p:cNvSpPr/>
            <p:nvPr/>
          </p:nvSpPr>
          <p:spPr>
            <a:xfrm flipH="1">
              <a:off x="7095165" y="3333687"/>
              <a:ext cx="38018" cy="327417"/>
            </a:xfrm>
            <a:custGeom>
              <a:avLst/>
              <a:gdLst/>
              <a:ahLst/>
              <a:cxnLst/>
              <a:rect l="l" t="t" r="r" b="b"/>
              <a:pathLst>
                <a:path w="2532" h="21806" extrusionOk="0">
                  <a:moveTo>
                    <a:pt x="1" y="1"/>
                  </a:moveTo>
                  <a:lnTo>
                    <a:pt x="1" y="1"/>
                  </a:lnTo>
                  <a:cubicBezTo>
                    <a:pt x="176" y="3660"/>
                    <a:pt x="527" y="7294"/>
                    <a:pt x="953" y="10953"/>
                  </a:cubicBezTo>
                  <a:cubicBezTo>
                    <a:pt x="1379" y="14587"/>
                    <a:pt x="1855" y="18196"/>
                    <a:pt x="2532" y="21806"/>
                  </a:cubicBezTo>
                  <a:cubicBezTo>
                    <a:pt x="2381" y="18146"/>
                    <a:pt x="2006" y="14512"/>
                    <a:pt x="1605" y="10878"/>
                  </a:cubicBezTo>
                  <a:cubicBezTo>
                    <a:pt x="1178" y="7219"/>
                    <a:pt x="702" y="36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4"/>
            <p:cNvSpPr/>
            <p:nvPr/>
          </p:nvSpPr>
          <p:spPr>
            <a:xfrm flipH="1">
              <a:off x="6978116" y="3303580"/>
              <a:ext cx="38784" cy="442943"/>
            </a:xfrm>
            <a:custGeom>
              <a:avLst/>
              <a:gdLst/>
              <a:ahLst/>
              <a:cxnLst/>
              <a:rect l="l" t="t" r="r" b="b"/>
              <a:pathLst>
                <a:path w="2583" h="29500" extrusionOk="0">
                  <a:moveTo>
                    <a:pt x="76" y="1"/>
                  </a:moveTo>
                  <a:lnTo>
                    <a:pt x="76" y="1"/>
                  </a:lnTo>
                  <a:cubicBezTo>
                    <a:pt x="1" y="4938"/>
                    <a:pt x="151" y="9876"/>
                    <a:pt x="502" y="14813"/>
                  </a:cubicBezTo>
                  <a:cubicBezTo>
                    <a:pt x="703" y="17269"/>
                    <a:pt x="928" y="19750"/>
                    <a:pt x="1279" y="22181"/>
                  </a:cubicBezTo>
                  <a:cubicBezTo>
                    <a:pt x="1455" y="23410"/>
                    <a:pt x="1630" y="24638"/>
                    <a:pt x="1831" y="25866"/>
                  </a:cubicBezTo>
                  <a:cubicBezTo>
                    <a:pt x="2056" y="27069"/>
                    <a:pt x="2282" y="28272"/>
                    <a:pt x="2582" y="29500"/>
                  </a:cubicBezTo>
                  <a:cubicBezTo>
                    <a:pt x="2507" y="28873"/>
                    <a:pt x="2432" y="28247"/>
                    <a:pt x="2357" y="27645"/>
                  </a:cubicBezTo>
                  <a:lnTo>
                    <a:pt x="2156" y="25816"/>
                  </a:lnTo>
                  <a:lnTo>
                    <a:pt x="1956" y="23961"/>
                  </a:lnTo>
                  <a:lnTo>
                    <a:pt x="1780" y="22131"/>
                  </a:lnTo>
                  <a:cubicBezTo>
                    <a:pt x="1555" y="19675"/>
                    <a:pt x="1329" y="17219"/>
                    <a:pt x="1154" y="14763"/>
                  </a:cubicBezTo>
                  <a:cubicBezTo>
                    <a:pt x="803" y="9851"/>
                    <a:pt x="527" y="4913"/>
                    <a:pt x="76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4"/>
            <p:cNvSpPr/>
            <p:nvPr/>
          </p:nvSpPr>
          <p:spPr>
            <a:xfrm flipH="1">
              <a:off x="6870858" y="3439069"/>
              <a:ext cx="29369" cy="388753"/>
            </a:xfrm>
            <a:custGeom>
              <a:avLst/>
              <a:gdLst/>
              <a:ahLst/>
              <a:cxnLst/>
              <a:rect l="l" t="t" r="r" b="b"/>
              <a:pathLst>
                <a:path w="1956" h="25891" extrusionOk="0">
                  <a:moveTo>
                    <a:pt x="1955" y="0"/>
                  </a:moveTo>
                  <a:lnTo>
                    <a:pt x="1955" y="0"/>
                  </a:lnTo>
                  <a:cubicBezTo>
                    <a:pt x="1053" y="4236"/>
                    <a:pt x="552" y="8547"/>
                    <a:pt x="276" y="12883"/>
                  </a:cubicBezTo>
                  <a:cubicBezTo>
                    <a:pt x="0" y="17219"/>
                    <a:pt x="0" y="21580"/>
                    <a:pt x="351" y="25890"/>
                  </a:cubicBezTo>
                  <a:cubicBezTo>
                    <a:pt x="502" y="21554"/>
                    <a:pt x="652" y="17244"/>
                    <a:pt x="928" y="12933"/>
                  </a:cubicBezTo>
                  <a:cubicBezTo>
                    <a:pt x="1178" y="8622"/>
                    <a:pt x="1579" y="4311"/>
                    <a:pt x="1955" y="0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4"/>
            <p:cNvSpPr/>
            <p:nvPr/>
          </p:nvSpPr>
          <p:spPr>
            <a:xfrm flipH="1">
              <a:off x="5318087" y="3248261"/>
              <a:ext cx="133228" cy="550600"/>
            </a:xfrm>
            <a:custGeom>
              <a:avLst/>
              <a:gdLst/>
              <a:ahLst/>
              <a:cxnLst/>
              <a:rect l="l" t="t" r="r" b="b"/>
              <a:pathLst>
                <a:path w="8873" h="36670" extrusionOk="0">
                  <a:moveTo>
                    <a:pt x="426" y="1"/>
                  </a:moveTo>
                  <a:cubicBezTo>
                    <a:pt x="427" y="4"/>
                    <a:pt x="429" y="7"/>
                    <a:pt x="430" y="10"/>
                  </a:cubicBezTo>
                  <a:lnTo>
                    <a:pt x="430" y="10"/>
                  </a:lnTo>
                  <a:cubicBezTo>
                    <a:pt x="429" y="7"/>
                    <a:pt x="427" y="4"/>
                    <a:pt x="426" y="1"/>
                  </a:cubicBezTo>
                  <a:close/>
                  <a:moveTo>
                    <a:pt x="430" y="10"/>
                  </a:moveTo>
                  <a:cubicBezTo>
                    <a:pt x="1099" y="1643"/>
                    <a:pt x="50" y="5342"/>
                    <a:pt x="25" y="7144"/>
                  </a:cubicBezTo>
                  <a:cubicBezTo>
                    <a:pt x="0" y="9525"/>
                    <a:pt x="75" y="11905"/>
                    <a:pt x="226" y="14286"/>
                  </a:cubicBezTo>
                  <a:cubicBezTo>
                    <a:pt x="602" y="19324"/>
                    <a:pt x="1379" y="24312"/>
                    <a:pt x="2607" y="29224"/>
                  </a:cubicBezTo>
                  <a:cubicBezTo>
                    <a:pt x="2973" y="30672"/>
                    <a:pt x="4634" y="36669"/>
                    <a:pt x="6179" y="36669"/>
                  </a:cubicBezTo>
                  <a:cubicBezTo>
                    <a:pt x="6640" y="36669"/>
                    <a:pt x="7091" y="36135"/>
                    <a:pt x="7494" y="34788"/>
                  </a:cubicBezTo>
                  <a:cubicBezTo>
                    <a:pt x="8872" y="30176"/>
                    <a:pt x="8045" y="24362"/>
                    <a:pt x="7118" y="19750"/>
                  </a:cubicBezTo>
                  <a:cubicBezTo>
                    <a:pt x="5740" y="12936"/>
                    <a:pt x="3085" y="6448"/>
                    <a:pt x="430" y="1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4"/>
            <p:cNvSpPr/>
            <p:nvPr/>
          </p:nvSpPr>
          <p:spPr>
            <a:xfrm flipH="1">
              <a:off x="5344046" y="3381107"/>
              <a:ext cx="74534" cy="410961"/>
            </a:xfrm>
            <a:custGeom>
              <a:avLst/>
              <a:gdLst/>
              <a:ahLst/>
              <a:cxnLst/>
              <a:rect l="l" t="t" r="r" b="b"/>
              <a:pathLst>
                <a:path w="4964" h="27370" extrusionOk="0">
                  <a:moveTo>
                    <a:pt x="1" y="1"/>
                  </a:moveTo>
                  <a:cubicBezTo>
                    <a:pt x="176" y="1154"/>
                    <a:pt x="351" y="2307"/>
                    <a:pt x="527" y="3459"/>
                  </a:cubicBezTo>
                  <a:lnTo>
                    <a:pt x="1103" y="6893"/>
                  </a:lnTo>
                  <a:cubicBezTo>
                    <a:pt x="1479" y="9174"/>
                    <a:pt x="1880" y="11455"/>
                    <a:pt x="2306" y="13735"/>
                  </a:cubicBezTo>
                  <a:cubicBezTo>
                    <a:pt x="3133" y="18297"/>
                    <a:pt x="3961" y="22833"/>
                    <a:pt x="4963" y="27369"/>
                  </a:cubicBezTo>
                  <a:cubicBezTo>
                    <a:pt x="4487" y="22758"/>
                    <a:pt x="3760" y="18171"/>
                    <a:pt x="2958" y="13610"/>
                  </a:cubicBezTo>
                  <a:cubicBezTo>
                    <a:pt x="2532" y="11329"/>
                    <a:pt x="2106" y="9048"/>
                    <a:pt x="1605" y="6793"/>
                  </a:cubicBezTo>
                  <a:lnTo>
                    <a:pt x="853" y="3384"/>
                  </a:lnTo>
                  <a:cubicBezTo>
                    <a:pt x="577" y="2256"/>
                    <a:pt x="326" y="1129"/>
                    <a:pt x="1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4"/>
            <p:cNvSpPr/>
            <p:nvPr/>
          </p:nvSpPr>
          <p:spPr>
            <a:xfrm flipH="1">
              <a:off x="5227773" y="3346105"/>
              <a:ext cx="246126" cy="294384"/>
            </a:xfrm>
            <a:custGeom>
              <a:avLst/>
              <a:gdLst/>
              <a:ahLst/>
              <a:cxnLst/>
              <a:rect l="l" t="t" r="r" b="b"/>
              <a:pathLst>
                <a:path w="16392" h="19606" extrusionOk="0">
                  <a:moveTo>
                    <a:pt x="1980" y="1"/>
                  </a:moveTo>
                  <a:cubicBezTo>
                    <a:pt x="978" y="2708"/>
                    <a:pt x="0" y="5490"/>
                    <a:pt x="76" y="8347"/>
                  </a:cubicBezTo>
                  <a:cubicBezTo>
                    <a:pt x="176" y="12106"/>
                    <a:pt x="2231" y="15740"/>
                    <a:pt x="5364" y="17770"/>
                  </a:cubicBezTo>
                  <a:cubicBezTo>
                    <a:pt x="7250" y="18983"/>
                    <a:pt x="9495" y="19606"/>
                    <a:pt x="11734" y="19606"/>
                  </a:cubicBezTo>
                  <a:cubicBezTo>
                    <a:pt x="13242" y="19606"/>
                    <a:pt x="14748" y="19323"/>
                    <a:pt x="16141" y="18748"/>
                  </a:cubicBezTo>
                  <a:cubicBezTo>
                    <a:pt x="16391" y="18648"/>
                    <a:pt x="14938" y="17770"/>
                    <a:pt x="14913" y="17695"/>
                  </a:cubicBezTo>
                  <a:cubicBezTo>
                    <a:pt x="14687" y="16893"/>
                    <a:pt x="16191" y="16267"/>
                    <a:pt x="14687" y="15765"/>
                  </a:cubicBezTo>
                  <a:cubicBezTo>
                    <a:pt x="13735" y="15465"/>
                    <a:pt x="12582" y="15740"/>
                    <a:pt x="11579" y="15440"/>
                  </a:cubicBezTo>
                  <a:cubicBezTo>
                    <a:pt x="10527" y="15114"/>
                    <a:pt x="9549" y="14512"/>
                    <a:pt x="8797" y="13710"/>
                  </a:cubicBezTo>
                  <a:cubicBezTo>
                    <a:pt x="7244" y="12081"/>
                    <a:pt x="6642" y="9625"/>
                    <a:pt x="7244" y="7470"/>
                  </a:cubicBezTo>
                  <a:lnTo>
                    <a:pt x="7244" y="7470"/>
                  </a:lnTo>
                  <a:cubicBezTo>
                    <a:pt x="6953" y="7760"/>
                    <a:pt x="6565" y="7887"/>
                    <a:pt x="6159" y="7887"/>
                  </a:cubicBezTo>
                  <a:cubicBezTo>
                    <a:pt x="5583" y="7887"/>
                    <a:pt x="4973" y="7631"/>
                    <a:pt x="4562" y="7219"/>
                  </a:cubicBezTo>
                  <a:cubicBezTo>
                    <a:pt x="3835" y="6517"/>
                    <a:pt x="3534" y="5515"/>
                    <a:pt x="3259" y="4562"/>
                  </a:cubicBezTo>
                  <a:cubicBezTo>
                    <a:pt x="2832" y="3034"/>
                    <a:pt x="2406" y="1530"/>
                    <a:pt x="1980" y="1"/>
                  </a:cubicBezTo>
                  <a:close/>
                </a:path>
              </a:pathLst>
            </a:custGeom>
            <a:solidFill>
              <a:srgbClr val="DF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4"/>
            <p:cNvSpPr/>
            <p:nvPr/>
          </p:nvSpPr>
          <p:spPr>
            <a:xfrm flipH="1">
              <a:off x="5152898" y="3294180"/>
              <a:ext cx="405675" cy="413888"/>
            </a:xfrm>
            <a:custGeom>
              <a:avLst/>
              <a:gdLst/>
              <a:ahLst/>
              <a:cxnLst/>
              <a:rect l="l" t="t" r="r" b="b"/>
              <a:pathLst>
                <a:path w="27018" h="27565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0" y="4662"/>
                    <a:pt x="75" y="10101"/>
                    <a:pt x="2131" y="14712"/>
                  </a:cubicBezTo>
                  <a:cubicBezTo>
                    <a:pt x="2757" y="16066"/>
                    <a:pt x="3509" y="17344"/>
                    <a:pt x="4311" y="18597"/>
                  </a:cubicBezTo>
                  <a:cubicBezTo>
                    <a:pt x="4988" y="19700"/>
                    <a:pt x="5690" y="20802"/>
                    <a:pt x="6492" y="21805"/>
                  </a:cubicBezTo>
                  <a:cubicBezTo>
                    <a:pt x="8421" y="24186"/>
                    <a:pt x="11028" y="26041"/>
                    <a:pt x="13960" y="26943"/>
                  </a:cubicBezTo>
                  <a:cubicBezTo>
                    <a:pt x="15397" y="27376"/>
                    <a:pt x="16880" y="27565"/>
                    <a:pt x="18376" y="27565"/>
                  </a:cubicBezTo>
                  <a:cubicBezTo>
                    <a:pt x="21290" y="27565"/>
                    <a:pt x="24252" y="26850"/>
                    <a:pt x="27018" y="25840"/>
                  </a:cubicBezTo>
                  <a:cubicBezTo>
                    <a:pt x="23785" y="25640"/>
                    <a:pt x="20627" y="25013"/>
                    <a:pt x="17469" y="24386"/>
                  </a:cubicBezTo>
                  <a:cubicBezTo>
                    <a:pt x="13785" y="23635"/>
                    <a:pt x="9825" y="22732"/>
                    <a:pt x="7394" y="19875"/>
                  </a:cubicBezTo>
                  <a:cubicBezTo>
                    <a:pt x="6191" y="18472"/>
                    <a:pt x="5514" y="16692"/>
                    <a:pt x="5113" y="14888"/>
                  </a:cubicBezTo>
                  <a:cubicBezTo>
                    <a:pt x="4737" y="13259"/>
                    <a:pt x="4862" y="11429"/>
                    <a:pt x="4085" y="9925"/>
                  </a:cubicBezTo>
                  <a:cubicBezTo>
                    <a:pt x="2406" y="6817"/>
                    <a:pt x="3208" y="3233"/>
                    <a:pt x="1930" y="0"/>
                  </a:cubicBezTo>
                  <a:close/>
                </a:path>
              </a:pathLst>
            </a:custGeom>
            <a:solidFill>
              <a:srgbClr val="B5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4"/>
            <p:cNvSpPr/>
            <p:nvPr/>
          </p:nvSpPr>
          <p:spPr>
            <a:xfrm flipH="1">
              <a:off x="6785831" y="1292419"/>
              <a:ext cx="431651" cy="310105"/>
            </a:xfrm>
            <a:custGeom>
              <a:avLst/>
              <a:gdLst/>
              <a:ahLst/>
              <a:cxnLst/>
              <a:rect l="l" t="t" r="r" b="b"/>
              <a:pathLst>
                <a:path w="28748" h="20653" extrusionOk="0">
                  <a:moveTo>
                    <a:pt x="0" y="0"/>
                  </a:moveTo>
                  <a:lnTo>
                    <a:pt x="752" y="20652"/>
                  </a:lnTo>
                  <a:lnTo>
                    <a:pt x="28747" y="20452"/>
                  </a:lnTo>
                  <a:lnTo>
                    <a:pt x="20978" y="5314"/>
                  </a:lnTo>
                  <a:lnTo>
                    <a:pt x="8171" y="7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4"/>
            <p:cNvSpPr/>
            <p:nvPr/>
          </p:nvSpPr>
          <p:spPr>
            <a:xfrm flipH="1">
              <a:off x="7119259" y="1292043"/>
              <a:ext cx="184399" cy="310480"/>
            </a:xfrm>
            <a:custGeom>
              <a:avLst/>
              <a:gdLst/>
              <a:ahLst/>
              <a:cxnLst/>
              <a:rect l="l" t="t" r="r" b="b"/>
              <a:pathLst>
                <a:path w="12281" h="20678" extrusionOk="0">
                  <a:moveTo>
                    <a:pt x="6140" y="0"/>
                  </a:moveTo>
                  <a:cubicBezTo>
                    <a:pt x="2757" y="0"/>
                    <a:pt x="0" y="4637"/>
                    <a:pt x="0" y="10351"/>
                  </a:cubicBezTo>
                  <a:cubicBezTo>
                    <a:pt x="0" y="16040"/>
                    <a:pt x="2757" y="20677"/>
                    <a:pt x="6140" y="20677"/>
                  </a:cubicBezTo>
                  <a:cubicBezTo>
                    <a:pt x="9524" y="20677"/>
                    <a:pt x="12281" y="16040"/>
                    <a:pt x="12281" y="10351"/>
                  </a:cubicBezTo>
                  <a:cubicBezTo>
                    <a:pt x="12281" y="4637"/>
                    <a:pt x="9524" y="0"/>
                    <a:pt x="6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4"/>
            <p:cNvSpPr/>
            <p:nvPr/>
          </p:nvSpPr>
          <p:spPr>
            <a:xfrm flipH="1">
              <a:off x="7145219" y="1293170"/>
              <a:ext cx="133228" cy="276381"/>
            </a:xfrm>
            <a:custGeom>
              <a:avLst/>
              <a:gdLst/>
              <a:ahLst/>
              <a:cxnLst/>
              <a:rect l="l" t="t" r="r" b="b"/>
              <a:pathLst>
                <a:path w="8873" h="18407" extrusionOk="0">
                  <a:moveTo>
                    <a:pt x="3785" y="0"/>
                  </a:moveTo>
                  <a:lnTo>
                    <a:pt x="3785" y="0"/>
                  </a:lnTo>
                  <a:cubicBezTo>
                    <a:pt x="3183" y="301"/>
                    <a:pt x="2707" y="802"/>
                    <a:pt x="2306" y="1354"/>
                  </a:cubicBezTo>
                  <a:cubicBezTo>
                    <a:pt x="1930" y="1930"/>
                    <a:pt x="1629" y="2532"/>
                    <a:pt x="1354" y="3158"/>
                  </a:cubicBezTo>
                  <a:cubicBezTo>
                    <a:pt x="852" y="4411"/>
                    <a:pt x="502" y="5765"/>
                    <a:pt x="326" y="7093"/>
                  </a:cubicBezTo>
                  <a:cubicBezTo>
                    <a:pt x="0" y="9800"/>
                    <a:pt x="276" y="12582"/>
                    <a:pt x="1178" y="15188"/>
                  </a:cubicBezTo>
                  <a:cubicBezTo>
                    <a:pt x="1404" y="15840"/>
                    <a:pt x="1705" y="16492"/>
                    <a:pt x="2131" y="17093"/>
                  </a:cubicBezTo>
                  <a:cubicBezTo>
                    <a:pt x="2557" y="17670"/>
                    <a:pt x="3158" y="18196"/>
                    <a:pt x="3960" y="18371"/>
                  </a:cubicBezTo>
                  <a:cubicBezTo>
                    <a:pt x="4077" y="18395"/>
                    <a:pt x="4200" y="18406"/>
                    <a:pt x="4327" y="18406"/>
                  </a:cubicBezTo>
                  <a:cubicBezTo>
                    <a:pt x="4608" y="18406"/>
                    <a:pt x="4904" y="18350"/>
                    <a:pt x="5163" y="18246"/>
                  </a:cubicBezTo>
                  <a:cubicBezTo>
                    <a:pt x="5539" y="18096"/>
                    <a:pt x="5840" y="17845"/>
                    <a:pt x="6091" y="17595"/>
                  </a:cubicBezTo>
                  <a:cubicBezTo>
                    <a:pt x="6617" y="17118"/>
                    <a:pt x="7043" y="16517"/>
                    <a:pt x="7369" y="15890"/>
                  </a:cubicBezTo>
                  <a:cubicBezTo>
                    <a:pt x="8045" y="14662"/>
                    <a:pt x="8396" y="13284"/>
                    <a:pt x="8597" y="11930"/>
                  </a:cubicBezTo>
                  <a:cubicBezTo>
                    <a:pt x="8797" y="10577"/>
                    <a:pt x="8873" y="9198"/>
                    <a:pt x="8797" y="7820"/>
                  </a:cubicBezTo>
                  <a:cubicBezTo>
                    <a:pt x="8697" y="6442"/>
                    <a:pt x="8446" y="5038"/>
                    <a:pt x="7845" y="3760"/>
                  </a:cubicBezTo>
                  <a:cubicBezTo>
                    <a:pt x="7695" y="3434"/>
                    <a:pt x="7519" y="3108"/>
                    <a:pt x="7294" y="2807"/>
                  </a:cubicBezTo>
                  <a:cubicBezTo>
                    <a:pt x="7068" y="2507"/>
                    <a:pt x="6792" y="2231"/>
                    <a:pt x="6416" y="2031"/>
                  </a:cubicBezTo>
                  <a:cubicBezTo>
                    <a:pt x="6150" y="1888"/>
                    <a:pt x="5846" y="1822"/>
                    <a:pt x="5549" y="1822"/>
                  </a:cubicBezTo>
                  <a:cubicBezTo>
                    <a:pt x="5426" y="1822"/>
                    <a:pt x="5305" y="1833"/>
                    <a:pt x="5188" y="1855"/>
                  </a:cubicBezTo>
                  <a:cubicBezTo>
                    <a:pt x="4787" y="1930"/>
                    <a:pt x="4411" y="2106"/>
                    <a:pt x="4111" y="2356"/>
                  </a:cubicBezTo>
                  <a:cubicBezTo>
                    <a:pt x="3484" y="2833"/>
                    <a:pt x="3108" y="3484"/>
                    <a:pt x="2832" y="4136"/>
                  </a:cubicBezTo>
                  <a:cubicBezTo>
                    <a:pt x="2557" y="4787"/>
                    <a:pt x="2381" y="5464"/>
                    <a:pt x="2231" y="6141"/>
                  </a:cubicBezTo>
                  <a:cubicBezTo>
                    <a:pt x="1980" y="7494"/>
                    <a:pt x="1955" y="8898"/>
                    <a:pt x="2131" y="10276"/>
                  </a:cubicBezTo>
                  <a:cubicBezTo>
                    <a:pt x="2206" y="10953"/>
                    <a:pt x="2356" y="11630"/>
                    <a:pt x="2532" y="12281"/>
                  </a:cubicBezTo>
                  <a:cubicBezTo>
                    <a:pt x="2632" y="12632"/>
                    <a:pt x="2732" y="12958"/>
                    <a:pt x="2857" y="13259"/>
                  </a:cubicBezTo>
                  <a:cubicBezTo>
                    <a:pt x="2983" y="13584"/>
                    <a:pt x="3133" y="13935"/>
                    <a:pt x="3359" y="14236"/>
                  </a:cubicBezTo>
                  <a:cubicBezTo>
                    <a:pt x="3484" y="14386"/>
                    <a:pt x="3659" y="14537"/>
                    <a:pt x="3885" y="14612"/>
                  </a:cubicBezTo>
                  <a:cubicBezTo>
                    <a:pt x="3990" y="14659"/>
                    <a:pt x="4100" y="14678"/>
                    <a:pt x="4208" y="14678"/>
                  </a:cubicBezTo>
                  <a:cubicBezTo>
                    <a:pt x="4333" y="14678"/>
                    <a:pt x="4454" y="14652"/>
                    <a:pt x="4562" y="14612"/>
                  </a:cubicBezTo>
                  <a:cubicBezTo>
                    <a:pt x="4963" y="14437"/>
                    <a:pt x="5213" y="14111"/>
                    <a:pt x="5364" y="13785"/>
                  </a:cubicBezTo>
                  <a:cubicBezTo>
                    <a:pt x="5690" y="13133"/>
                    <a:pt x="5815" y="12432"/>
                    <a:pt x="5865" y="11755"/>
                  </a:cubicBezTo>
                  <a:cubicBezTo>
                    <a:pt x="5940" y="11078"/>
                    <a:pt x="5940" y="10402"/>
                    <a:pt x="5940" y="9725"/>
                  </a:cubicBezTo>
                  <a:cubicBezTo>
                    <a:pt x="5940" y="9048"/>
                    <a:pt x="5915" y="8371"/>
                    <a:pt x="5815" y="7695"/>
                  </a:cubicBezTo>
                  <a:cubicBezTo>
                    <a:pt x="5740" y="7018"/>
                    <a:pt x="5589" y="6341"/>
                    <a:pt x="5289" y="5715"/>
                  </a:cubicBezTo>
                  <a:cubicBezTo>
                    <a:pt x="4963" y="5113"/>
                    <a:pt x="4512" y="4537"/>
                    <a:pt x="3885" y="4311"/>
                  </a:cubicBezTo>
                  <a:lnTo>
                    <a:pt x="3885" y="4311"/>
                  </a:lnTo>
                  <a:cubicBezTo>
                    <a:pt x="4512" y="4587"/>
                    <a:pt x="4913" y="5163"/>
                    <a:pt x="5163" y="5765"/>
                  </a:cubicBezTo>
                  <a:cubicBezTo>
                    <a:pt x="5439" y="6391"/>
                    <a:pt x="5564" y="7043"/>
                    <a:pt x="5614" y="7720"/>
                  </a:cubicBezTo>
                  <a:cubicBezTo>
                    <a:pt x="5664" y="8371"/>
                    <a:pt x="5639" y="9048"/>
                    <a:pt x="5614" y="9725"/>
                  </a:cubicBezTo>
                  <a:cubicBezTo>
                    <a:pt x="5589" y="10376"/>
                    <a:pt x="5564" y="11053"/>
                    <a:pt x="5464" y="11705"/>
                  </a:cubicBezTo>
                  <a:cubicBezTo>
                    <a:pt x="5389" y="12356"/>
                    <a:pt x="5238" y="13033"/>
                    <a:pt x="4963" y="13559"/>
                  </a:cubicBezTo>
                  <a:cubicBezTo>
                    <a:pt x="4812" y="13835"/>
                    <a:pt x="4612" y="14061"/>
                    <a:pt x="4386" y="14136"/>
                  </a:cubicBezTo>
                  <a:cubicBezTo>
                    <a:pt x="4324" y="14155"/>
                    <a:pt x="4266" y="14164"/>
                    <a:pt x="4211" y="14164"/>
                  </a:cubicBezTo>
                  <a:cubicBezTo>
                    <a:pt x="4048" y="14164"/>
                    <a:pt x="3916" y="14079"/>
                    <a:pt x="3785" y="13910"/>
                  </a:cubicBezTo>
                  <a:cubicBezTo>
                    <a:pt x="3609" y="13685"/>
                    <a:pt x="3484" y="13384"/>
                    <a:pt x="3384" y="13083"/>
                  </a:cubicBezTo>
                  <a:cubicBezTo>
                    <a:pt x="3284" y="12757"/>
                    <a:pt x="3183" y="12457"/>
                    <a:pt x="3108" y="12131"/>
                  </a:cubicBezTo>
                  <a:cubicBezTo>
                    <a:pt x="2933" y="11504"/>
                    <a:pt x="2832" y="10853"/>
                    <a:pt x="2757" y="10201"/>
                  </a:cubicBezTo>
                  <a:cubicBezTo>
                    <a:pt x="2632" y="8873"/>
                    <a:pt x="2707" y="7569"/>
                    <a:pt x="2958" y="6266"/>
                  </a:cubicBezTo>
                  <a:cubicBezTo>
                    <a:pt x="3083" y="5640"/>
                    <a:pt x="3258" y="4988"/>
                    <a:pt x="3509" y="4411"/>
                  </a:cubicBezTo>
                  <a:cubicBezTo>
                    <a:pt x="3760" y="3835"/>
                    <a:pt x="4111" y="3284"/>
                    <a:pt x="4562" y="2958"/>
                  </a:cubicBezTo>
                  <a:cubicBezTo>
                    <a:pt x="4867" y="2733"/>
                    <a:pt x="5213" y="2601"/>
                    <a:pt x="5541" y="2601"/>
                  </a:cubicBezTo>
                  <a:cubicBezTo>
                    <a:pt x="5725" y="2601"/>
                    <a:pt x="5903" y="2642"/>
                    <a:pt x="6065" y="2732"/>
                  </a:cubicBezTo>
                  <a:cubicBezTo>
                    <a:pt x="6517" y="2958"/>
                    <a:pt x="6868" y="3509"/>
                    <a:pt x="7118" y="4086"/>
                  </a:cubicBezTo>
                  <a:cubicBezTo>
                    <a:pt x="7644" y="5264"/>
                    <a:pt x="7870" y="6567"/>
                    <a:pt x="7945" y="7870"/>
                  </a:cubicBezTo>
                  <a:cubicBezTo>
                    <a:pt x="8045" y="9173"/>
                    <a:pt x="7995" y="10527"/>
                    <a:pt x="7820" y="11805"/>
                  </a:cubicBezTo>
                  <a:cubicBezTo>
                    <a:pt x="7644" y="13108"/>
                    <a:pt x="7294" y="14412"/>
                    <a:pt x="6717" y="15539"/>
                  </a:cubicBezTo>
                  <a:cubicBezTo>
                    <a:pt x="6416" y="16116"/>
                    <a:pt x="6040" y="16642"/>
                    <a:pt x="5589" y="17068"/>
                  </a:cubicBezTo>
                  <a:cubicBezTo>
                    <a:pt x="5364" y="17294"/>
                    <a:pt x="5113" y="17469"/>
                    <a:pt x="4862" y="17569"/>
                  </a:cubicBezTo>
                  <a:cubicBezTo>
                    <a:pt x="4712" y="17636"/>
                    <a:pt x="4539" y="17670"/>
                    <a:pt x="4359" y="17670"/>
                  </a:cubicBezTo>
                  <a:cubicBezTo>
                    <a:pt x="4269" y="17670"/>
                    <a:pt x="4177" y="17661"/>
                    <a:pt x="4086" y="17645"/>
                  </a:cubicBezTo>
                  <a:cubicBezTo>
                    <a:pt x="3559" y="17544"/>
                    <a:pt x="3058" y="17143"/>
                    <a:pt x="2682" y="16667"/>
                  </a:cubicBezTo>
                  <a:cubicBezTo>
                    <a:pt x="2306" y="16166"/>
                    <a:pt x="2005" y="15590"/>
                    <a:pt x="1780" y="14988"/>
                  </a:cubicBezTo>
                  <a:cubicBezTo>
                    <a:pt x="852" y="12507"/>
                    <a:pt x="502" y="9800"/>
                    <a:pt x="727" y="7143"/>
                  </a:cubicBezTo>
                  <a:cubicBezTo>
                    <a:pt x="852" y="5815"/>
                    <a:pt x="1103" y="4512"/>
                    <a:pt x="1579" y="3234"/>
                  </a:cubicBezTo>
                  <a:cubicBezTo>
                    <a:pt x="1805" y="2607"/>
                    <a:pt x="2055" y="2005"/>
                    <a:pt x="2406" y="1429"/>
                  </a:cubicBezTo>
                  <a:cubicBezTo>
                    <a:pt x="2757" y="853"/>
                    <a:pt x="3208" y="326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4"/>
            <p:cNvSpPr/>
            <p:nvPr/>
          </p:nvSpPr>
          <p:spPr>
            <a:xfrm flipH="1">
              <a:off x="5066058" y="1276352"/>
              <a:ext cx="2151424" cy="2674006"/>
            </a:xfrm>
            <a:custGeom>
              <a:avLst/>
              <a:gdLst/>
              <a:ahLst/>
              <a:cxnLst/>
              <a:rect l="l" t="t" r="r" b="b"/>
              <a:pathLst>
                <a:path w="143285" h="178089" extrusionOk="0">
                  <a:moveTo>
                    <a:pt x="1" y="1070"/>
                  </a:moveTo>
                  <a:cubicBezTo>
                    <a:pt x="1" y="1070"/>
                    <a:pt x="0" y="1070"/>
                    <a:pt x="0" y="1070"/>
                  </a:cubicBezTo>
                  <a:cubicBezTo>
                    <a:pt x="0" y="1070"/>
                    <a:pt x="1" y="1070"/>
                    <a:pt x="1" y="1070"/>
                  </a:cubicBezTo>
                  <a:close/>
                  <a:moveTo>
                    <a:pt x="113479" y="1"/>
                  </a:moveTo>
                  <a:cubicBezTo>
                    <a:pt x="112850" y="1"/>
                    <a:pt x="112240" y="9"/>
                    <a:pt x="111655" y="18"/>
                  </a:cubicBezTo>
                  <a:cubicBezTo>
                    <a:pt x="110803" y="43"/>
                    <a:pt x="110001" y="43"/>
                    <a:pt x="109274" y="43"/>
                  </a:cubicBezTo>
                  <a:cubicBezTo>
                    <a:pt x="108784" y="34"/>
                    <a:pt x="107959" y="29"/>
                    <a:pt x="106842" y="29"/>
                  </a:cubicBezTo>
                  <a:cubicBezTo>
                    <a:pt x="89357" y="29"/>
                    <a:pt x="221" y="1068"/>
                    <a:pt x="1" y="1070"/>
                  </a:cubicBezTo>
                  <a:lnTo>
                    <a:pt x="1" y="1070"/>
                  </a:lnTo>
                  <a:cubicBezTo>
                    <a:pt x="2" y="1070"/>
                    <a:pt x="7" y="1070"/>
                    <a:pt x="16" y="1070"/>
                  </a:cubicBezTo>
                  <a:cubicBezTo>
                    <a:pt x="588" y="1070"/>
                    <a:pt x="17295" y="1288"/>
                    <a:pt x="18823" y="26710"/>
                  </a:cubicBezTo>
                  <a:cubicBezTo>
                    <a:pt x="19224" y="33627"/>
                    <a:pt x="18472" y="42925"/>
                    <a:pt x="17219" y="53452"/>
                  </a:cubicBezTo>
                  <a:lnTo>
                    <a:pt x="23259" y="55607"/>
                  </a:lnTo>
                  <a:lnTo>
                    <a:pt x="16767" y="57136"/>
                  </a:lnTo>
                  <a:cubicBezTo>
                    <a:pt x="16667" y="57938"/>
                    <a:pt x="16567" y="58715"/>
                    <a:pt x="16467" y="59517"/>
                  </a:cubicBezTo>
                  <a:lnTo>
                    <a:pt x="20702" y="60369"/>
                  </a:lnTo>
                  <a:lnTo>
                    <a:pt x="16166" y="61747"/>
                  </a:lnTo>
                  <a:cubicBezTo>
                    <a:pt x="14236" y="76133"/>
                    <a:pt x="11730" y="92048"/>
                    <a:pt x="10051" y="106860"/>
                  </a:cubicBezTo>
                  <a:lnTo>
                    <a:pt x="14361" y="108414"/>
                  </a:lnTo>
                  <a:lnTo>
                    <a:pt x="9750" y="109492"/>
                  </a:lnTo>
                  <a:cubicBezTo>
                    <a:pt x="9650" y="110570"/>
                    <a:pt x="9524" y="111647"/>
                    <a:pt x="9424" y="112700"/>
                  </a:cubicBezTo>
                  <a:lnTo>
                    <a:pt x="11805" y="113176"/>
                  </a:lnTo>
                  <a:lnTo>
                    <a:pt x="9299" y="113928"/>
                  </a:lnTo>
                  <a:cubicBezTo>
                    <a:pt x="7745" y="130520"/>
                    <a:pt x="7569" y="145081"/>
                    <a:pt x="11003" y="153653"/>
                  </a:cubicBezTo>
                  <a:cubicBezTo>
                    <a:pt x="20778" y="178089"/>
                    <a:pt x="40928" y="177387"/>
                    <a:pt x="49023" y="177713"/>
                  </a:cubicBezTo>
                  <a:lnTo>
                    <a:pt x="143284" y="168966"/>
                  </a:lnTo>
                  <a:cubicBezTo>
                    <a:pt x="133259" y="166735"/>
                    <a:pt x="128096" y="157913"/>
                    <a:pt x="125891" y="145633"/>
                  </a:cubicBezTo>
                  <a:lnTo>
                    <a:pt x="120903" y="144028"/>
                  </a:lnTo>
                  <a:lnTo>
                    <a:pt x="125440" y="142750"/>
                  </a:lnTo>
                  <a:cubicBezTo>
                    <a:pt x="125314" y="141898"/>
                    <a:pt x="125214" y="141046"/>
                    <a:pt x="125114" y="140169"/>
                  </a:cubicBezTo>
                  <a:lnTo>
                    <a:pt x="121530" y="139567"/>
                  </a:lnTo>
                  <a:lnTo>
                    <a:pt x="124913" y="138038"/>
                  </a:lnTo>
                  <a:cubicBezTo>
                    <a:pt x="122758" y="111697"/>
                    <a:pt x="130427" y="74404"/>
                    <a:pt x="134137" y="48589"/>
                  </a:cubicBezTo>
                  <a:lnTo>
                    <a:pt x="128222" y="46710"/>
                  </a:lnTo>
                  <a:lnTo>
                    <a:pt x="134663" y="44880"/>
                  </a:lnTo>
                  <a:cubicBezTo>
                    <a:pt x="134738" y="44329"/>
                    <a:pt x="134813" y="43777"/>
                    <a:pt x="134888" y="43251"/>
                  </a:cubicBezTo>
                  <a:lnTo>
                    <a:pt x="128848" y="42248"/>
                  </a:lnTo>
                  <a:lnTo>
                    <a:pt x="135340" y="39316"/>
                  </a:lnTo>
                  <a:cubicBezTo>
                    <a:pt x="135891" y="34329"/>
                    <a:pt x="136167" y="30043"/>
                    <a:pt x="135991" y="26710"/>
                  </a:cubicBezTo>
                  <a:cubicBezTo>
                    <a:pt x="134752" y="1601"/>
                    <a:pt x="122217" y="1"/>
                    <a:pt x="11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4"/>
            <p:cNvSpPr/>
            <p:nvPr/>
          </p:nvSpPr>
          <p:spPr>
            <a:xfrm flipH="1">
              <a:off x="5034419" y="3563926"/>
              <a:ext cx="1630974" cy="405345"/>
            </a:xfrm>
            <a:custGeom>
              <a:avLst/>
              <a:gdLst/>
              <a:ahLst/>
              <a:cxnLst/>
              <a:rect l="l" t="t" r="r" b="b"/>
              <a:pathLst>
                <a:path w="108623" h="26996" extrusionOk="0">
                  <a:moveTo>
                    <a:pt x="99398" y="1"/>
                  </a:moveTo>
                  <a:cubicBezTo>
                    <a:pt x="91054" y="1"/>
                    <a:pt x="72224" y="2401"/>
                    <a:pt x="54813" y="3365"/>
                  </a:cubicBezTo>
                  <a:cubicBezTo>
                    <a:pt x="48407" y="3727"/>
                    <a:pt x="41167" y="3852"/>
                    <a:pt x="34209" y="3852"/>
                  </a:cubicBezTo>
                  <a:cubicBezTo>
                    <a:pt x="18517" y="3852"/>
                    <a:pt x="4261" y="3214"/>
                    <a:pt x="4261" y="3214"/>
                  </a:cubicBezTo>
                  <a:lnTo>
                    <a:pt x="1" y="24267"/>
                  </a:lnTo>
                  <a:cubicBezTo>
                    <a:pt x="1" y="24267"/>
                    <a:pt x="17345" y="26995"/>
                    <a:pt x="40051" y="26995"/>
                  </a:cubicBezTo>
                  <a:cubicBezTo>
                    <a:pt x="47813" y="26995"/>
                    <a:pt x="56201" y="26677"/>
                    <a:pt x="64738" y="25821"/>
                  </a:cubicBezTo>
                  <a:cubicBezTo>
                    <a:pt x="98247" y="22463"/>
                    <a:pt x="103761" y="20558"/>
                    <a:pt x="106091" y="18954"/>
                  </a:cubicBezTo>
                  <a:cubicBezTo>
                    <a:pt x="107219" y="18177"/>
                    <a:pt x="108623" y="14242"/>
                    <a:pt x="108172" y="10006"/>
                  </a:cubicBezTo>
                  <a:cubicBezTo>
                    <a:pt x="107695" y="5645"/>
                    <a:pt x="105314" y="984"/>
                    <a:pt x="103009" y="307"/>
                  </a:cubicBezTo>
                  <a:cubicBezTo>
                    <a:pt x="102269" y="93"/>
                    <a:pt x="101035" y="1"/>
                    <a:pt x="9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4"/>
            <p:cNvSpPr/>
            <p:nvPr/>
          </p:nvSpPr>
          <p:spPr>
            <a:xfrm flipH="1">
              <a:off x="6522380" y="3615521"/>
              <a:ext cx="220165" cy="314264"/>
            </a:xfrm>
            <a:custGeom>
              <a:avLst/>
              <a:gdLst/>
              <a:ahLst/>
              <a:cxnLst/>
              <a:rect l="l" t="t" r="r" b="b"/>
              <a:pathLst>
                <a:path w="14663" h="20930" extrusionOk="0">
                  <a:moveTo>
                    <a:pt x="8657" y="1"/>
                  </a:moveTo>
                  <a:cubicBezTo>
                    <a:pt x="5498" y="1"/>
                    <a:pt x="2245" y="3896"/>
                    <a:pt x="1179" y="9227"/>
                  </a:cubicBezTo>
                  <a:cubicBezTo>
                    <a:pt x="1" y="14966"/>
                    <a:pt x="1830" y="20179"/>
                    <a:pt x="5239" y="20856"/>
                  </a:cubicBezTo>
                  <a:cubicBezTo>
                    <a:pt x="5487" y="20905"/>
                    <a:pt x="5736" y="20929"/>
                    <a:pt x="5986" y="20929"/>
                  </a:cubicBezTo>
                  <a:cubicBezTo>
                    <a:pt x="9170" y="20929"/>
                    <a:pt x="12417" y="17030"/>
                    <a:pt x="13510" y="11708"/>
                  </a:cubicBezTo>
                  <a:cubicBezTo>
                    <a:pt x="14662" y="5969"/>
                    <a:pt x="12833" y="756"/>
                    <a:pt x="9424" y="79"/>
                  </a:cubicBezTo>
                  <a:cubicBezTo>
                    <a:pt x="9170" y="26"/>
                    <a:pt x="8914" y="1"/>
                    <a:pt x="8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4"/>
            <p:cNvSpPr/>
            <p:nvPr/>
          </p:nvSpPr>
          <p:spPr>
            <a:xfrm flipH="1">
              <a:off x="6556627" y="3615191"/>
              <a:ext cx="145646" cy="280510"/>
            </a:xfrm>
            <a:custGeom>
              <a:avLst/>
              <a:gdLst/>
              <a:ahLst/>
              <a:cxnLst/>
              <a:rect l="l" t="t" r="r" b="b"/>
              <a:pathLst>
                <a:path w="9700" h="18682" extrusionOk="0">
                  <a:moveTo>
                    <a:pt x="6066" y="1"/>
                  </a:moveTo>
                  <a:lnTo>
                    <a:pt x="6066" y="1"/>
                  </a:lnTo>
                  <a:cubicBezTo>
                    <a:pt x="5389" y="201"/>
                    <a:pt x="4787" y="627"/>
                    <a:pt x="4286" y="1104"/>
                  </a:cubicBezTo>
                  <a:cubicBezTo>
                    <a:pt x="3785" y="1580"/>
                    <a:pt x="3359" y="2131"/>
                    <a:pt x="2983" y="2708"/>
                  </a:cubicBezTo>
                  <a:cubicBezTo>
                    <a:pt x="2206" y="3861"/>
                    <a:pt x="1604" y="5139"/>
                    <a:pt x="1153" y="6467"/>
                  </a:cubicBezTo>
                  <a:cubicBezTo>
                    <a:pt x="276" y="9124"/>
                    <a:pt x="0" y="11981"/>
                    <a:pt x="351" y="14763"/>
                  </a:cubicBezTo>
                  <a:cubicBezTo>
                    <a:pt x="452" y="15465"/>
                    <a:pt x="602" y="16191"/>
                    <a:pt x="928" y="16868"/>
                  </a:cubicBezTo>
                  <a:cubicBezTo>
                    <a:pt x="1229" y="17520"/>
                    <a:pt x="1755" y="18171"/>
                    <a:pt x="2507" y="18497"/>
                  </a:cubicBezTo>
                  <a:cubicBezTo>
                    <a:pt x="2770" y="18620"/>
                    <a:pt x="3058" y="18681"/>
                    <a:pt x="3353" y="18681"/>
                  </a:cubicBezTo>
                  <a:cubicBezTo>
                    <a:pt x="3479" y="18681"/>
                    <a:pt x="3607" y="18670"/>
                    <a:pt x="3735" y="18648"/>
                  </a:cubicBezTo>
                  <a:cubicBezTo>
                    <a:pt x="4136" y="18547"/>
                    <a:pt x="4487" y="18372"/>
                    <a:pt x="4787" y="18171"/>
                  </a:cubicBezTo>
                  <a:cubicBezTo>
                    <a:pt x="5414" y="17795"/>
                    <a:pt x="5965" y="17294"/>
                    <a:pt x="6442" y="16743"/>
                  </a:cubicBezTo>
                  <a:cubicBezTo>
                    <a:pt x="7344" y="15615"/>
                    <a:pt x="7995" y="14312"/>
                    <a:pt x="8472" y="12983"/>
                  </a:cubicBezTo>
                  <a:cubicBezTo>
                    <a:pt x="8948" y="11655"/>
                    <a:pt x="9299" y="10302"/>
                    <a:pt x="9499" y="8898"/>
                  </a:cubicBezTo>
                  <a:cubicBezTo>
                    <a:pt x="9675" y="7495"/>
                    <a:pt x="9700" y="6041"/>
                    <a:pt x="9374" y="4637"/>
                  </a:cubicBezTo>
                  <a:cubicBezTo>
                    <a:pt x="9299" y="4262"/>
                    <a:pt x="9173" y="3911"/>
                    <a:pt x="9023" y="3560"/>
                  </a:cubicBezTo>
                  <a:cubicBezTo>
                    <a:pt x="8848" y="3209"/>
                    <a:pt x="8622" y="2883"/>
                    <a:pt x="8271" y="2607"/>
                  </a:cubicBezTo>
                  <a:cubicBezTo>
                    <a:pt x="7945" y="2332"/>
                    <a:pt x="7494" y="2181"/>
                    <a:pt x="7093" y="2181"/>
                  </a:cubicBezTo>
                  <a:cubicBezTo>
                    <a:pt x="6667" y="2181"/>
                    <a:pt x="6266" y="2282"/>
                    <a:pt x="5915" y="2457"/>
                  </a:cubicBezTo>
                  <a:cubicBezTo>
                    <a:pt x="5188" y="2808"/>
                    <a:pt x="4687" y="3384"/>
                    <a:pt x="4261" y="3986"/>
                  </a:cubicBezTo>
                  <a:cubicBezTo>
                    <a:pt x="3860" y="4587"/>
                    <a:pt x="3534" y="5214"/>
                    <a:pt x="3259" y="5891"/>
                  </a:cubicBezTo>
                  <a:cubicBezTo>
                    <a:pt x="2732" y="7194"/>
                    <a:pt x="2406" y="8597"/>
                    <a:pt x="2306" y="10001"/>
                  </a:cubicBezTo>
                  <a:cubicBezTo>
                    <a:pt x="2256" y="10703"/>
                    <a:pt x="2256" y="11430"/>
                    <a:pt x="2306" y="12131"/>
                  </a:cubicBezTo>
                  <a:cubicBezTo>
                    <a:pt x="2331" y="12482"/>
                    <a:pt x="2381" y="12833"/>
                    <a:pt x="2457" y="13184"/>
                  </a:cubicBezTo>
                  <a:cubicBezTo>
                    <a:pt x="2507" y="13535"/>
                    <a:pt x="2582" y="13886"/>
                    <a:pt x="2757" y="14262"/>
                  </a:cubicBezTo>
                  <a:cubicBezTo>
                    <a:pt x="2858" y="14437"/>
                    <a:pt x="2983" y="14612"/>
                    <a:pt x="3183" y="14738"/>
                  </a:cubicBezTo>
                  <a:cubicBezTo>
                    <a:pt x="3339" y="14835"/>
                    <a:pt x="3524" y="14872"/>
                    <a:pt x="3705" y="14872"/>
                  </a:cubicBezTo>
                  <a:cubicBezTo>
                    <a:pt x="3757" y="14872"/>
                    <a:pt x="3809" y="14869"/>
                    <a:pt x="3860" y="14863"/>
                  </a:cubicBezTo>
                  <a:cubicBezTo>
                    <a:pt x="4286" y="14788"/>
                    <a:pt x="4612" y="14487"/>
                    <a:pt x="4838" y="14211"/>
                  </a:cubicBezTo>
                  <a:cubicBezTo>
                    <a:pt x="5314" y="13610"/>
                    <a:pt x="5564" y="12933"/>
                    <a:pt x="5765" y="12257"/>
                  </a:cubicBezTo>
                  <a:cubicBezTo>
                    <a:pt x="5965" y="11580"/>
                    <a:pt x="6116" y="10903"/>
                    <a:pt x="6241" y="10226"/>
                  </a:cubicBezTo>
                  <a:cubicBezTo>
                    <a:pt x="6366" y="9550"/>
                    <a:pt x="6492" y="8873"/>
                    <a:pt x="6542" y="8171"/>
                  </a:cubicBezTo>
                  <a:cubicBezTo>
                    <a:pt x="6592" y="7470"/>
                    <a:pt x="6567" y="6768"/>
                    <a:pt x="6391" y="6066"/>
                  </a:cubicBezTo>
                  <a:cubicBezTo>
                    <a:pt x="6216" y="5414"/>
                    <a:pt x="5865" y="4738"/>
                    <a:pt x="5264" y="4362"/>
                  </a:cubicBezTo>
                  <a:lnTo>
                    <a:pt x="5264" y="4362"/>
                  </a:lnTo>
                  <a:cubicBezTo>
                    <a:pt x="5840" y="4763"/>
                    <a:pt x="6141" y="5439"/>
                    <a:pt x="6266" y="6116"/>
                  </a:cubicBezTo>
                  <a:cubicBezTo>
                    <a:pt x="6417" y="6768"/>
                    <a:pt x="6417" y="7470"/>
                    <a:pt x="6316" y="8146"/>
                  </a:cubicBezTo>
                  <a:cubicBezTo>
                    <a:pt x="6241" y="8823"/>
                    <a:pt x="6091" y="9500"/>
                    <a:pt x="5940" y="10151"/>
                  </a:cubicBezTo>
                  <a:cubicBezTo>
                    <a:pt x="5765" y="10828"/>
                    <a:pt x="5589" y="11505"/>
                    <a:pt x="5389" y="12131"/>
                  </a:cubicBezTo>
                  <a:cubicBezTo>
                    <a:pt x="5163" y="12783"/>
                    <a:pt x="4888" y="13409"/>
                    <a:pt x="4487" y="13911"/>
                  </a:cubicBezTo>
                  <a:cubicBezTo>
                    <a:pt x="4286" y="14136"/>
                    <a:pt x="4036" y="14337"/>
                    <a:pt x="3785" y="14362"/>
                  </a:cubicBezTo>
                  <a:cubicBezTo>
                    <a:pt x="3749" y="14369"/>
                    <a:pt x="3714" y="14373"/>
                    <a:pt x="3681" y="14373"/>
                  </a:cubicBezTo>
                  <a:cubicBezTo>
                    <a:pt x="3485" y="14373"/>
                    <a:pt x="3341" y="14247"/>
                    <a:pt x="3234" y="14011"/>
                  </a:cubicBezTo>
                  <a:cubicBezTo>
                    <a:pt x="3108" y="13760"/>
                    <a:pt x="3033" y="13435"/>
                    <a:pt x="3008" y="13084"/>
                  </a:cubicBezTo>
                  <a:cubicBezTo>
                    <a:pt x="2958" y="12758"/>
                    <a:pt x="2908" y="12432"/>
                    <a:pt x="2908" y="12081"/>
                  </a:cubicBezTo>
                  <a:cubicBezTo>
                    <a:pt x="2858" y="11404"/>
                    <a:pt x="2883" y="10728"/>
                    <a:pt x="2958" y="10051"/>
                  </a:cubicBezTo>
                  <a:cubicBezTo>
                    <a:pt x="3083" y="8723"/>
                    <a:pt x="3409" y="7394"/>
                    <a:pt x="3935" y="6166"/>
                  </a:cubicBezTo>
                  <a:cubicBezTo>
                    <a:pt x="4186" y="5540"/>
                    <a:pt x="4487" y="4938"/>
                    <a:pt x="4863" y="4412"/>
                  </a:cubicBezTo>
                  <a:cubicBezTo>
                    <a:pt x="5239" y="3886"/>
                    <a:pt x="5715" y="3384"/>
                    <a:pt x="6241" y="3134"/>
                  </a:cubicBezTo>
                  <a:cubicBezTo>
                    <a:pt x="6487" y="3017"/>
                    <a:pt x="6755" y="2954"/>
                    <a:pt x="7011" y="2954"/>
                  </a:cubicBezTo>
                  <a:cubicBezTo>
                    <a:pt x="7304" y="2954"/>
                    <a:pt x="7581" y="3035"/>
                    <a:pt x="7795" y="3209"/>
                  </a:cubicBezTo>
                  <a:cubicBezTo>
                    <a:pt x="8221" y="3560"/>
                    <a:pt x="8447" y="4186"/>
                    <a:pt x="8597" y="4813"/>
                  </a:cubicBezTo>
                  <a:cubicBezTo>
                    <a:pt x="8873" y="6091"/>
                    <a:pt x="8848" y="7445"/>
                    <a:pt x="8672" y="8773"/>
                  </a:cubicBezTo>
                  <a:cubicBezTo>
                    <a:pt x="8472" y="10126"/>
                    <a:pt x="8171" y="11455"/>
                    <a:pt x="7720" y="12733"/>
                  </a:cubicBezTo>
                  <a:cubicBezTo>
                    <a:pt x="7269" y="13986"/>
                    <a:pt x="6667" y="15214"/>
                    <a:pt x="5840" y="16242"/>
                  </a:cubicBezTo>
                  <a:cubicBezTo>
                    <a:pt x="5439" y="16768"/>
                    <a:pt x="4938" y="17219"/>
                    <a:pt x="4411" y="17545"/>
                  </a:cubicBezTo>
                  <a:cubicBezTo>
                    <a:pt x="4136" y="17720"/>
                    <a:pt x="3860" y="17871"/>
                    <a:pt x="3584" y="17921"/>
                  </a:cubicBezTo>
                  <a:cubicBezTo>
                    <a:pt x="3493" y="17937"/>
                    <a:pt x="3401" y="17946"/>
                    <a:pt x="3310" y="17946"/>
                  </a:cubicBezTo>
                  <a:cubicBezTo>
                    <a:pt x="3128" y="17946"/>
                    <a:pt x="2949" y="17912"/>
                    <a:pt x="2782" y="17846"/>
                  </a:cubicBezTo>
                  <a:cubicBezTo>
                    <a:pt x="2256" y="17620"/>
                    <a:pt x="1830" y="17119"/>
                    <a:pt x="1554" y="16567"/>
                  </a:cubicBezTo>
                  <a:cubicBezTo>
                    <a:pt x="1279" y="15991"/>
                    <a:pt x="1103" y="15339"/>
                    <a:pt x="978" y="14663"/>
                  </a:cubicBezTo>
                  <a:cubicBezTo>
                    <a:pt x="552" y="12006"/>
                    <a:pt x="752" y="9199"/>
                    <a:pt x="1529" y="6592"/>
                  </a:cubicBezTo>
                  <a:cubicBezTo>
                    <a:pt x="1930" y="5289"/>
                    <a:pt x="2457" y="4011"/>
                    <a:pt x="3158" y="2833"/>
                  </a:cubicBezTo>
                  <a:cubicBezTo>
                    <a:pt x="3509" y="2257"/>
                    <a:pt x="3910" y="1680"/>
                    <a:pt x="4386" y="1179"/>
                  </a:cubicBezTo>
                  <a:cubicBezTo>
                    <a:pt x="4863" y="678"/>
                    <a:pt x="5389" y="226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4"/>
            <p:cNvSpPr/>
            <p:nvPr/>
          </p:nvSpPr>
          <p:spPr>
            <a:xfrm flipH="1">
              <a:off x="5382813" y="3004778"/>
              <a:ext cx="12808" cy="298798"/>
            </a:xfrm>
            <a:custGeom>
              <a:avLst/>
              <a:gdLst/>
              <a:ahLst/>
              <a:cxnLst/>
              <a:rect l="l" t="t" r="r" b="b"/>
              <a:pathLst>
                <a:path w="853" h="19900" extrusionOk="0">
                  <a:moveTo>
                    <a:pt x="777" y="0"/>
                  </a:moveTo>
                  <a:cubicBezTo>
                    <a:pt x="502" y="1654"/>
                    <a:pt x="326" y="3308"/>
                    <a:pt x="201" y="4962"/>
                  </a:cubicBezTo>
                  <a:cubicBezTo>
                    <a:pt x="76" y="6617"/>
                    <a:pt x="0" y="8296"/>
                    <a:pt x="0" y="9950"/>
                  </a:cubicBezTo>
                  <a:cubicBezTo>
                    <a:pt x="0" y="11604"/>
                    <a:pt x="26" y="13283"/>
                    <a:pt x="126" y="14937"/>
                  </a:cubicBezTo>
                  <a:cubicBezTo>
                    <a:pt x="251" y="16592"/>
                    <a:pt x="401" y="18246"/>
                    <a:pt x="677" y="19900"/>
                  </a:cubicBezTo>
                  <a:cubicBezTo>
                    <a:pt x="752" y="18221"/>
                    <a:pt x="777" y="16567"/>
                    <a:pt x="777" y="14912"/>
                  </a:cubicBezTo>
                  <a:lnTo>
                    <a:pt x="828" y="9950"/>
                  </a:lnTo>
                  <a:lnTo>
                    <a:pt x="853" y="4988"/>
                  </a:lnTo>
                  <a:cubicBezTo>
                    <a:pt x="853" y="3333"/>
                    <a:pt x="828" y="1679"/>
                    <a:pt x="77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4"/>
            <p:cNvSpPr/>
            <p:nvPr/>
          </p:nvSpPr>
          <p:spPr>
            <a:xfrm flipH="1">
              <a:off x="5456571" y="3370191"/>
              <a:ext cx="13183" cy="69264"/>
            </a:xfrm>
            <a:custGeom>
              <a:avLst/>
              <a:gdLst/>
              <a:ahLst/>
              <a:cxnLst/>
              <a:rect l="l" t="t" r="r" b="b"/>
              <a:pathLst>
                <a:path w="878" h="4613" extrusionOk="0">
                  <a:moveTo>
                    <a:pt x="301" y="1"/>
                  </a:moveTo>
                  <a:cubicBezTo>
                    <a:pt x="150" y="402"/>
                    <a:pt x="100" y="803"/>
                    <a:pt x="50" y="1179"/>
                  </a:cubicBezTo>
                  <a:cubicBezTo>
                    <a:pt x="0" y="1580"/>
                    <a:pt x="0" y="1956"/>
                    <a:pt x="25" y="2332"/>
                  </a:cubicBezTo>
                  <a:cubicBezTo>
                    <a:pt x="50" y="2733"/>
                    <a:pt x="100" y="3109"/>
                    <a:pt x="176" y="3485"/>
                  </a:cubicBezTo>
                  <a:cubicBezTo>
                    <a:pt x="276" y="3861"/>
                    <a:pt x="376" y="4237"/>
                    <a:pt x="577" y="4613"/>
                  </a:cubicBezTo>
                  <a:cubicBezTo>
                    <a:pt x="727" y="4237"/>
                    <a:pt x="802" y="3836"/>
                    <a:pt x="827" y="3460"/>
                  </a:cubicBezTo>
                  <a:cubicBezTo>
                    <a:pt x="877" y="3059"/>
                    <a:pt x="877" y="2683"/>
                    <a:pt x="852" y="2282"/>
                  </a:cubicBezTo>
                  <a:cubicBezTo>
                    <a:pt x="827" y="1906"/>
                    <a:pt x="777" y="1530"/>
                    <a:pt x="702" y="1154"/>
                  </a:cubicBezTo>
                  <a:cubicBezTo>
                    <a:pt x="602" y="753"/>
                    <a:pt x="501" y="377"/>
                    <a:pt x="301" y="1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4"/>
            <p:cNvSpPr/>
            <p:nvPr/>
          </p:nvSpPr>
          <p:spPr>
            <a:xfrm flipH="1">
              <a:off x="5453944" y="3258052"/>
              <a:ext cx="12808" cy="62102"/>
            </a:xfrm>
            <a:custGeom>
              <a:avLst/>
              <a:gdLst/>
              <a:ahLst/>
              <a:cxnLst/>
              <a:rect l="l" t="t" r="r" b="b"/>
              <a:pathLst>
                <a:path w="853" h="4136" extrusionOk="0">
                  <a:moveTo>
                    <a:pt x="427" y="0"/>
                  </a:moveTo>
                  <a:cubicBezTo>
                    <a:pt x="251" y="351"/>
                    <a:pt x="176" y="677"/>
                    <a:pt x="101" y="1028"/>
                  </a:cubicBezTo>
                  <a:cubicBezTo>
                    <a:pt x="26" y="1379"/>
                    <a:pt x="1" y="1730"/>
                    <a:pt x="1" y="2055"/>
                  </a:cubicBezTo>
                  <a:cubicBezTo>
                    <a:pt x="1" y="2406"/>
                    <a:pt x="26" y="2757"/>
                    <a:pt x="101" y="3108"/>
                  </a:cubicBezTo>
                  <a:cubicBezTo>
                    <a:pt x="151" y="3434"/>
                    <a:pt x="251" y="3785"/>
                    <a:pt x="427" y="4136"/>
                  </a:cubicBezTo>
                  <a:cubicBezTo>
                    <a:pt x="602" y="3785"/>
                    <a:pt x="677" y="3434"/>
                    <a:pt x="752" y="3108"/>
                  </a:cubicBezTo>
                  <a:cubicBezTo>
                    <a:pt x="828" y="2757"/>
                    <a:pt x="853" y="2406"/>
                    <a:pt x="853" y="2055"/>
                  </a:cubicBezTo>
                  <a:cubicBezTo>
                    <a:pt x="853" y="1730"/>
                    <a:pt x="803" y="1379"/>
                    <a:pt x="752" y="1028"/>
                  </a:cubicBezTo>
                  <a:cubicBezTo>
                    <a:pt x="677" y="677"/>
                    <a:pt x="602" y="351"/>
                    <a:pt x="42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4"/>
            <p:cNvSpPr/>
            <p:nvPr/>
          </p:nvSpPr>
          <p:spPr>
            <a:xfrm flipH="1">
              <a:off x="5318831" y="2417309"/>
              <a:ext cx="12808" cy="157688"/>
            </a:xfrm>
            <a:custGeom>
              <a:avLst/>
              <a:gdLst/>
              <a:ahLst/>
              <a:cxnLst/>
              <a:rect l="l" t="t" r="r" b="b"/>
              <a:pathLst>
                <a:path w="853" h="10502" extrusionOk="0">
                  <a:moveTo>
                    <a:pt x="326" y="0"/>
                  </a:moveTo>
                  <a:cubicBezTo>
                    <a:pt x="201" y="877"/>
                    <a:pt x="150" y="1754"/>
                    <a:pt x="100" y="2632"/>
                  </a:cubicBezTo>
                  <a:cubicBezTo>
                    <a:pt x="50" y="3509"/>
                    <a:pt x="50" y="4386"/>
                    <a:pt x="25" y="5238"/>
                  </a:cubicBezTo>
                  <a:cubicBezTo>
                    <a:pt x="0" y="6115"/>
                    <a:pt x="0" y="6993"/>
                    <a:pt x="25" y="7870"/>
                  </a:cubicBezTo>
                  <a:cubicBezTo>
                    <a:pt x="25" y="8722"/>
                    <a:pt x="50" y="9599"/>
                    <a:pt x="150" y="10501"/>
                  </a:cubicBezTo>
                  <a:cubicBezTo>
                    <a:pt x="401" y="9649"/>
                    <a:pt x="552" y="8772"/>
                    <a:pt x="677" y="7895"/>
                  </a:cubicBezTo>
                  <a:cubicBezTo>
                    <a:pt x="777" y="7018"/>
                    <a:pt x="827" y="6140"/>
                    <a:pt x="852" y="5263"/>
                  </a:cubicBezTo>
                  <a:cubicBezTo>
                    <a:pt x="852" y="4386"/>
                    <a:pt x="827" y="3509"/>
                    <a:pt x="752" y="2632"/>
                  </a:cubicBezTo>
                  <a:cubicBezTo>
                    <a:pt x="677" y="1729"/>
                    <a:pt x="552" y="877"/>
                    <a:pt x="326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4"/>
            <p:cNvSpPr/>
            <p:nvPr/>
          </p:nvSpPr>
          <p:spPr>
            <a:xfrm flipH="1">
              <a:off x="7371405" y="1518980"/>
              <a:ext cx="164459" cy="318753"/>
            </a:xfrm>
            <a:custGeom>
              <a:avLst/>
              <a:gdLst/>
              <a:ahLst/>
              <a:cxnLst/>
              <a:rect l="l" t="t" r="r" b="b"/>
              <a:pathLst>
                <a:path w="10953" h="21229" extrusionOk="0">
                  <a:moveTo>
                    <a:pt x="1479" y="0"/>
                  </a:moveTo>
                  <a:lnTo>
                    <a:pt x="0" y="351"/>
                  </a:lnTo>
                  <a:lnTo>
                    <a:pt x="4837" y="21228"/>
                  </a:lnTo>
                  <a:lnTo>
                    <a:pt x="8146" y="21203"/>
                  </a:lnTo>
                  <a:cubicBezTo>
                    <a:pt x="10502" y="18121"/>
                    <a:pt x="10953" y="13735"/>
                    <a:pt x="9299" y="10251"/>
                  </a:cubicBezTo>
                  <a:cubicBezTo>
                    <a:pt x="7469" y="6391"/>
                    <a:pt x="3233" y="3885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4"/>
            <p:cNvSpPr/>
            <p:nvPr/>
          </p:nvSpPr>
          <p:spPr>
            <a:xfrm flipH="1">
              <a:off x="7447788" y="1520481"/>
              <a:ext cx="133243" cy="334940"/>
            </a:xfrm>
            <a:custGeom>
              <a:avLst/>
              <a:gdLst/>
              <a:ahLst/>
              <a:cxnLst/>
              <a:rect l="l" t="t" r="r" b="b"/>
              <a:pathLst>
                <a:path w="8874" h="22307" extrusionOk="0">
                  <a:moveTo>
                    <a:pt x="4036" y="0"/>
                  </a:moveTo>
                  <a:lnTo>
                    <a:pt x="2557" y="351"/>
                  </a:lnTo>
                  <a:cubicBezTo>
                    <a:pt x="2708" y="4612"/>
                    <a:pt x="1" y="8747"/>
                    <a:pt x="51" y="12983"/>
                  </a:cubicBezTo>
                  <a:cubicBezTo>
                    <a:pt x="101" y="16843"/>
                    <a:pt x="2457" y="20602"/>
                    <a:pt x="5916" y="22306"/>
                  </a:cubicBezTo>
                  <a:lnTo>
                    <a:pt x="8873" y="20878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4"/>
            <p:cNvSpPr/>
            <p:nvPr/>
          </p:nvSpPr>
          <p:spPr>
            <a:xfrm flipH="1">
              <a:off x="7466615" y="1520481"/>
              <a:ext cx="70000" cy="232207"/>
            </a:xfrm>
            <a:custGeom>
              <a:avLst/>
              <a:gdLst/>
              <a:ahLst/>
              <a:cxnLst/>
              <a:rect l="l" t="t" r="r" b="b"/>
              <a:pathLst>
                <a:path w="4662" h="15465" extrusionOk="0">
                  <a:moveTo>
                    <a:pt x="1128" y="0"/>
                  </a:moveTo>
                  <a:lnTo>
                    <a:pt x="0" y="251"/>
                  </a:lnTo>
                  <a:lnTo>
                    <a:pt x="3534" y="15464"/>
                  </a:lnTo>
                  <a:lnTo>
                    <a:pt x="4662" y="1518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4"/>
            <p:cNvSpPr/>
            <p:nvPr/>
          </p:nvSpPr>
          <p:spPr>
            <a:xfrm flipH="1">
              <a:off x="7439511" y="1712310"/>
              <a:ext cx="76036" cy="69204"/>
            </a:xfrm>
            <a:custGeom>
              <a:avLst/>
              <a:gdLst/>
              <a:ahLst/>
              <a:cxnLst/>
              <a:rect l="l" t="t" r="r" b="b"/>
              <a:pathLst>
                <a:path w="5064" h="4609" extrusionOk="0">
                  <a:moveTo>
                    <a:pt x="2525" y="1"/>
                  </a:moveTo>
                  <a:cubicBezTo>
                    <a:pt x="2354" y="1"/>
                    <a:pt x="2180" y="19"/>
                    <a:pt x="2006" y="58"/>
                  </a:cubicBezTo>
                  <a:cubicBezTo>
                    <a:pt x="753" y="358"/>
                    <a:pt x="1" y="1586"/>
                    <a:pt x="276" y="2839"/>
                  </a:cubicBezTo>
                  <a:cubicBezTo>
                    <a:pt x="533" y="3889"/>
                    <a:pt x="1467" y="4609"/>
                    <a:pt x="2515" y="4609"/>
                  </a:cubicBezTo>
                  <a:cubicBezTo>
                    <a:pt x="2694" y="4609"/>
                    <a:pt x="2876" y="4588"/>
                    <a:pt x="3058" y="4544"/>
                  </a:cubicBezTo>
                  <a:cubicBezTo>
                    <a:pt x="4286" y="4268"/>
                    <a:pt x="5063" y="3015"/>
                    <a:pt x="4788" y="1787"/>
                  </a:cubicBezTo>
                  <a:cubicBezTo>
                    <a:pt x="4529" y="708"/>
                    <a:pt x="3583" y="1"/>
                    <a:pt x="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4"/>
            <p:cNvSpPr/>
            <p:nvPr/>
          </p:nvSpPr>
          <p:spPr>
            <a:xfrm flipH="1">
              <a:off x="7242311" y="2393974"/>
              <a:ext cx="136621" cy="120811"/>
            </a:xfrm>
            <a:custGeom>
              <a:avLst/>
              <a:gdLst/>
              <a:ahLst/>
              <a:cxnLst/>
              <a:rect l="l" t="t" r="r" b="b"/>
              <a:pathLst>
                <a:path w="9099" h="8046" extrusionOk="0">
                  <a:moveTo>
                    <a:pt x="7620" y="0"/>
                  </a:moveTo>
                  <a:lnTo>
                    <a:pt x="1" y="1755"/>
                  </a:lnTo>
                  <a:cubicBezTo>
                    <a:pt x="502" y="3860"/>
                    <a:pt x="978" y="5990"/>
                    <a:pt x="1454" y="8045"/>
                  </a:cubicBezTo>
                  <a:lnTo>
                    <a:pt x="9098" y="6266"/>
                  </a:lnTo>
                  <a:cubicBezTo>
                    <a:pt x="8597" y="4211"/>
                    <a:pt x="8121" y="2105"/>
                    <a:pt x="7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4"/>
            <p:cNvSpPr/>
            <p:nvPr/>
          </p:nvSpPr>
          <p:spPr>
            <a:xfrm flipH="1">
              <a:off x="7147473" y="2730797"/>
              <a:ext cx="161456" cy="126832"/>
            </a:xfrm>
            <a:custGeom>
              <a:avLst/>
              <a:gdLst/>
              <a:ahLst/>
              <a:cxnLst/>
              <a:rect l="l" t="t" r="r" b="b"/>
              <a:pathLst>
                <a:path w="10753" h="8447" extrusionOk="0">
                  <a:moveTo>
                    <a:pt x="8797" y="0"/>
                  </a:moveTo>
                  <a:lnTo>
                    <a:pt x="0" y="2030"/>
                  </a:lnTo>
                  <a:cubicBezTo>
                    <a:pt x="326" y="4060"/>
                    <a:pt x="652" y="6191"/>
                    <a:pt x="953" y="8446"/>
                  </a:cubicBezTo>
                  <a:lnTo>
                    <a:pt x="10752" y="6166"/>
                  </a:lnTo>
                  <a:cubicBezTo>
                    <a:pt x="10050" y="4010"/>
                    <a:pt x="9399" y="1955"/>
                    <a:pt x="8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4"/>
            <p:cNvSpPr/>
            <p:nvPr/>
          </p:nvSpPr>
          <p:spPr>
            <a:xfrm flipH="1">
              <a:off x="6832022" y="2823370"/>
              <a:ext cx="462612" cy="1067521"/>
            </a:xfrm>
            <a:custGeom>
              <a:avLst/>
              <a:gdLst/>
              <a:ahLst/>
              <a:cxnLst/>
              <a:rect l="l" t="t" r="r" b="b"/>
              <a:pathLst>
                <a:path w="30810" h="71097" extrusionOk="0">
                  <a:moveTo>
                    <a:pt x="9800" y="1"/>
                  </a:moveTo>
                  <a:lnTo>
                    <a:pt x="1" y="2281"/>
                  </a:lnTo>
                  <a:cubicBezTo>
                    <a:pt x="2883" y="22632"/>
                    <a:pt x="5640" y="50953"/>
                    <a:pt x="8296" y="62407"/>
                  </a:cubicBezTo>
                  <a:cubicBezTo>
                    <a:pt x="9693" y="68435"/>
                    <a:pt x="14117" y="71097"/>
                    <a:pt x="18541" y="71097"/>
                  </a:cubicBezTo>
                  <a:cubicBezTo>
                    <a:pt x="24675" y="71097"/>
                    <a:pt x="30810" y="65978"/>
                    <a:pt x="28873" y="57620"/>
                  </a:cubicBezTo>
                  <a:cubicBezTo>
                    <a:pt x="26216" y="46166"/>
                    <a:pt x="16191" y="19550"/>
                    <a:pt x="9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4"/>
            <p:cNvSpPr/>
            <p:nvPr/>
          </p:nvSpPr>
          <p:spPr>
            <a:xfrm flipH="1">
              <a:off x="7176830" y="2488049"/>
              <a:ext cx="180270" cy="273228"/>
            </a:xfrm>
            <a:custGeom>
              <a:avLst/>
              <a:gdLst/>
              <a:ahLst/>
              <a:cxnLst/>
              <a:rect l="l" t="t" r="r" b="b"/>
              <a:pathLst>
                <a:path w="12006" h="18197" extrusionOk="0">
                  <a:moveTo>
                    <a:pt x="7644" y="1"/>
                  </a:moveTo>
                  <a:lnTo>
                    <a:pt x="0" y="1780"/>
                  </a:lnTo>
                  <a:cubicBezTo>
                    <a:pt x="702" y="4988"/>
                    <a:pt x="1379" y="8096"/>
                    <a:pt x="1930" y="10953"/>
                  </a:cubicBezTo>
                  <a:cubicBezTo>
                    <a:pt x="2356" y="13084"/>
                    <a:pt x="2782" y="15540"/>
                    <a:pt x="3208" y="18196"/>
                  </a:cubicBezTo>
                  <a:lnTo>
                    <a:pt x="12005" y="16166"/>
                  </a:lnTo>
                  <a:cubicBezTo>
                    <a:pt x="11203" y="13585"/>
                    <a:pt x="10501" y="11204"/>
                    <a:pt x="9950" y="9099"/>
                  </a:cubicBezTo>
                  <a:cubicBezTo>
                    <a:pt x="9198" y="6292"/>
                    <a:pt x="8421" y="3209"/>
                    <a:pt x="7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4"/>
            <p:cNvSpPr/>
            <p:nvPr/>
          </p:nvSpPr>
          <p:spPr>
            <a:xfrm flipH="1">
              <a:off x="7297634" y="1911496"/>
              <a:ext cx="199850" cy="363168"/>
            </a:xfrm>
            <a:custGeom>
              <a:avLst/>
              <a:gdLst/>
              <a:ahLst/>
              <a:cxnLst/>
              <a:rect l="l" t="t" r="r" b="b"/>
              <a:pathLst>
                <a:path w="13310" h="24187" extrusionOk="0">
                  <a:moveTo>
                    <a:pt x="8572" y="1"/>
                  </a:moveTo>
                  <a:lnTo>
                    <a:pt x="4286" y="1003"/>
                  </a:lnTo>
                  <a:lnTo>
                    <a:pt x="1" y="1981"/>
                  </a:lnTo>
                  <a:cubicBezTo>
                    <a:pt x="1" y="1981"/>
                    <a:pt x="2657" y="12106"/>
                    <a:pt x="5590" y="24186"/>
                  </a:cubicBezTo>
                  <a:lnTo>
                    <a:pt x="13309" y="22382"/>
                  </a:lnTo>
                  <a:cubicBezTo>
                    <a:pt x="10627" y="10251"/>
                    <a:pt x="8572" y="1"/>
                    <a:pt x="8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4"/>
            <p:cNvSpPr/>
            <p:nvPr/>
          </p:nvSpPr>
          <p:spPr>
            <a:xfrm flipH="1">
              <a:off x="7264519" y="2342409"/>
              <a:ext cx="126456" cy="77913"/>
            </a:xfrm>
            <a:custGeom>
              <a:avLst/>
              <a:gdLst/>
              <a:ahLst/>
              <a:cxnLst/>
              <a:rect l="l" t="t" r="r" b="b"/>
              <a:pathLst>
                <a:path w="8422" h="5189" extrusionOk="0">
                  <a:moveTo>
                    <a:pt x="7645" y="1"/>
                  </a:moveTo>
                  <a:lnTo>
                    <a:pt x="1" y="1755"/>
                  </a:lnTo>
                  <a:cubicBezTo>
                    <a:pt x="276" y="2908"/>
                    <a:pt x="552" y="4036"/>
                    <a:pt x="803" y="5189"/>
                  </a:cubicBezTo>
                  <a:lnTo>
                    <a:pt x="8422" y="3434"/>
                  </a:lnTo>
                  <a:cubicBezTo>
                    <a:pt x="8146" y="2281"/>
                    <a:pt x="7895" y="1128"/>
                    <a:pt x="7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4"/>
            <p:cNvSpPr/>
            <p:nvPr/>
          </p:nvSpPr>
          <p:spPr>
            <a:xfrm flipH="1">
              <a:off x="7276187" y="2247568"/>
              <a:ext cx="137372" cy="121186"/>
            </a:xfrm>
            <a:custGeom>
              <a:avLst/>
              <a:gdLst/>
              <a:ahLst/>
              <a:cxnLst/>
              <a:rect l="l" t="t" r="r" b="b"/>
              <a:pathLst>
                <a:path w="9149" h="8071" extrusionOk="0">
                  <a:moveTo>
                    <a:pt x="7720" y="1"/>
                  </a:moveTo>
                  <a:lnTo>
                    <a:pt x="1" y="1805"/>
                  </a:lnTo>
                  <a:cubicBezTo>
                    <a:pt x="502" y="3860"/>
                    <a:pt x="1003" y="5966"/>
                    <a:pt x="1505" y="8071"/>
                  </a:cubicBezTo>
                  <a:lnTo>
                    <a:pt x="9149" y="6317"/>
                  </a:lnTo>
                  <a:cubicBezTo>
                    <a:pt x="8647" y="4186"/>
                    <a:pt x="8171" y="2081"/>
                    <a:pt x="7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4"/>
            <p:cNvSpPr/>
            <p:nvPr/>
          </p:nvSpPr>
          <p:spPr>
            <a:xfrm flipH="1">
              <a:off x="7134295" y="3821435"/>
              <a:ext cx="10556" cy="15060"/>
            </a:xfrm>
            <a:custGeom>
              <a:avLst/>
              <a:gdLst/>
              <a:ahLst/>
              <a:cxnLst/>
              <a:rect l="l" t="t" r="r" b="b"/>
              <a:pathLst>
                <a:path w="703" h="1003" extrusionOk="0">
                  <a:moveTo>
                    <a:pt x="702" y="1003"/>
                  </a:moveTo>
                  <a:cubicBezTo>
                    <a:pt x="452" y="677"/>
                    <a:pt x="226" y="351"/>
                    <a:pt x="1" y="0"/>
                  </a:cubicBezTo>
                  <a:lnTo>
                    <a:pt x="1" y="0"/>
                  </a:lnTo>
                  <a:cubicBezTo>
                    <a:pt x="226" y="351"/>
                    <a:pt x="452" y="677"/>
                    <a:pt x="702" y="1003"/>
                  </a:cubicBezTo>
                  <a:lnTo>
                    <a:pt x="702" y="1003"/>
                  </a:lnTo>
                  <a:close/>
                </a:path>
              </a:pathLst>
            </a:custGeom>
            <a:solidFill>
              <a:srgbClr val="30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4"/>
            <p:cNvSpPr/>
            <p:nvPr/>
          </p:nvSpPr>
          <p:spPr>
            <a:xfrm flipH="1">
              <a:off x="7144837" y="3730363"/>
              <a:ext cx="31997" cy="91081"/>
            </a:xfrm>
            <a:custGeom>
              <a:avLst/>
              <a:gdLst/>
              <a:ahLst/>
              <a:cxnLst/>
              <a:rect l="l" t="t" r="r" b="b"/>
              <a:pathLst>
                <a:path w="2131" h="6066" extrusionOk="0">
                  <a:moveTo>
                    <a:pt x="2131" y="6065"/>
                  </a:moveTo>
                  <a:cubicBezTo>
                    <a:pt x="1604" y="5263"/>
                    <a:pt x="1153" y="4361"/>
                    <a:pt x="802" y="3308"/>
                  </a:cubicBezTo>
                  <a:lnTo>
                    <a:pt x="802" y="3308"/>
                  </a:lnTo>
                  <a:cubicBezTo>
                    <a:pt x="1153" y="4361"/>
                    <a:pt x="1604" y="5263"/>
                    <a:pt x="2131" y="6065"/>
                  </a:cubicBezTo>
                  <a:lnTo>
                    <a:pt x="2131" y="6065"/>
                  </a:lnTo>
                  <a:close/>
                  <a:moveTo>
                    <a:pt x="627" y="2682"/>
                  </a:moveTo>
                  <a:cubicBezTo>
                    <a:pt x="552" y="2456"/>
                    <a:pt x="502" y="2231"/>
                    <a:pt x="451" y="2005"/>
                  </a:cubicBezTo>
                  <a:cubicBezTo>
                    <a:pt x="301" y="1379"/>
                    <a:pt x="151" y="727"/>
                    <a:pt x="0" y="0"/>
                  </a:cubicBezTo>
                  <a:lnTo>
                    <a:pt x="0" y="0"/>
                  </a:lnTo>
                  <a:cubicBezTo>
                    <a:pt x="151" y="727"/>
                    <a:pt x="301" y="1379"/>
                    <a:pt x="451" y="2005"/>
                  </a:cubicBezTo>
                  <a:cubicBezTo>
                    <a:pt x="502" y="2231"/>
                    <a:pt x="552" y="2456"/>
                    <a:pt x="627" y="2682"/>
                  </a:cubicBezTo>
                  <a:lnTo>
                    <a:pt x="627" y="2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4"/>
            <p:cNvSpPr/>
            <p:nvPr/>
          </p:nvSpPr>
          <p:spPr>
            <a:xfrm flipH="1">
              <a:off x="7101562" y="3836481"/>
              <a:ext cx="32748" cy="29369"/>
            </a:xfrm>
            <a:custGeom>
              <a:avLst/>
              <a:gdLst/>
              <a:ahLst/>
              <a:cxnLst/>
              <a:rect l="l" t="t" r="r" b="b"/>
              <a:pathLst>
                <a:path w="2181" h="1956" extrusionOk="0">
                  <a:moveTo>
                    <a:pt x="2181" y="1956"/>
                  </a:moveTo>
                  <a:cubicBezTo>
                    <a:pt x="1379" y="1429"/>
                    <a:pt x="652" y="778"/>
                    <a:pt x="0" y="1"/>
                  </a:cubicBezTo>
                  <a:lnTo>
                    <a:pt x="0" y="1"/>
                  </a:lnTo>
                  <a:cubicBezTo>
                    <a:pt x="652" y="778"/>
                    <a:pt x="1379" y="1429"/>
                    <a:pt x="2181" y="1956"/>
                  </a:cubicBezTo>
                  <a:lnTo>
                    <a:pt x="2181" y="1956"/>
                  </a:lnTo>
                  <a:close/>
                </a:path>
              </a:pathLst>
            </a:custGeom>
            <a:solidFill>
              <a:srgbClr val="306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4"/>
            <p:cNvSpPr/>
            <p:nvPr/>
          </p:nvSpPr>
          <p:spPr>
            <a:xfrm flipH="1">
              <a:off x="7164777" y="3770621"/>
              <a:ext cx="2658" cy="9429"/>
            </a:xfrm>
            <a:custGeom>
              <a:avLst/>
              <a:gdLst/>
              <a:ahLst/>
              <a:cxnLst/>
              <a:rect l="l" t="t" r="r" b="b"/>
              <a:pathLst>
                <a:path w="177" h="628" extrusionOk="0">
                  <a:moveTo>
                    <a:pt x="176" y="627"/>
                  </a:moveTo>
                  <a:cubicBezTo>
                    <a:pt x="126" y="427"/>
                    <a:pt x="51" y="226"/>
                    <a:pt x="1" y="1"/>
                  </a:cubicBezTo>
                  <a:lnTo>
                    <a:pt x="1" y="1"/>
                  </a:lnTo>
                  <a:cubicBezTo>
                    <a:pt x="51" y="226"/>
                    <a:pt x="126" y="427"/>
                    <a:pt x="176" y="627"/>
                  </a:cubicBezTo>
                  <a:lnTo>
                    <a:pt x="176" y="6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4"/>
            <p:cNvSpPr/>
            <p:nvPr/>
          </p:nvSpPr>
          <p:spPr>
            <a:xfrm flipH="1">
              <a:off x="7091395" y="3865837"/>
              <a:ext cx="10180" cy="6411"/>
            </a:xfrm>
            <a:custGeom>
              <a:avLst/>
              <a:gdLst/>
              <a:ahLst/>
              <a:cxnLst/>
              <a:rect l="l" t="t" r="r" b="b"/>
              <a:pathLst>
                <a:path w="678" h="427" extrusionOk="0">
                  <a:moveTo>
                    <a:pt x="678" y="427"/>
                  </a:moveTo>
                  <a:cubicBezTo>
                    <a:pt x="452" y="301"/>
                    <a:pt x="226" y="151"/>
                    <a:pt x="1" y="1"/>
                  </a:cubicBezTo>
                  <a:lnTo>
                    <a:pt x="1" y="1"/>
                  </a:lnTo>
                  <a:cubicBezTo>
                    <a:pt x="226" y="151"/>
                    <a:pt x="452" y="301"/>
                    <a:pt x="678" y="427"/>
                  </a:cubicBezTo>
                  <a:close/>
                </a:path>
              </a:pathLst>
            </a:custGeom>
            <a:solidFill>
              <a:srgbClr val="271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4"/>
            <p:cNvSpPr/>
            <p:nvPr/>
          </p:nvSpPr>
          <p:spPr>
            <a:xfrm flipH="1">
              <a:off x="7314939" y="2410146"/>
              <a:ext cx="63994" cy="104640"/>
            </a:xfrm>
            <a:custGeom>
              <a:avLst/>
              <a:gdLst/>
              <a:ahLst/>
              <a:cxnLst/>
              <a:rect l="l" t="t" r="r" b="b"/>
              <a:pathLst>
                <a:path w="4262" h="6969" extrusionOk="0">
                  <a:moveTo>
                    <a:pt x="2908" y="1"/>
                  </a:moveTo>
                  <a:lnTo>
                    <a:pt x="1" y="678"/>
                  </a:lnTo>
                  <a:cubicBezTo>
                    <a:pt x="502" y="2783"/>
                    <a:pt x="978" y="4913"/>
                    <a:pt x="1454" y="6968"/>
                  </a:cubicBezTo>
                  <a:lnTo>
                    <a:pt x="4261" y="6317"/>
                  </a:lnTo>
                  <a:cubicBezTo>
                    <a:pt x="3835" y="4211"/>
                    <a:pt x="3384" y="2106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4"/>
            <p:cNvSpPr/>
            <p:nvPr/>
          </p:nvSpPr>
          <p:spPr>
            <a:xfrm flipH="1">
              <a:off x="7254725" y="2752239"/>
              <a:ext cx="54204" cy="105390"/>
            </a:xfrm>
            <a:custGeom>
              <a:avLst/>
              <a:gdLst/>
              <a:ahLst/>
              <a:cxnLst/>
              <a:rect l="l" t="t" r="r" b="b"/>
              <a:pathLst>
                <a:path w="3610" h="7019" extrusionOk="0">
                  <a:moveTo>
                    <a:pt x="2607" y="1"/>
                  </a:moveTo>
                  <a:lnTo>
                    <a:pt x="0" y="602"/>
                  </a:lnTo>
                  <a:cubicBezTo>
                    <a:pt x="326" y="2632"/>
                    <a:pt x="652" y="4763"/>
                    <a:pt x="953" y="7018"/>
                  </a:cubicBezTo>
                  <a:lnTo>
                    <a:pt x="3609" y="6392"/>
                  </a:lnTo>
                  <a:cubicBezTo>
                    <a:pt x="3283" y="4262"/>
                    <a:pt x="2958" y="2131"/>
                    <a:pt x="2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4"/>
            <p:cNvSpPr/>
            <p:nvPr/>
          </p:nvSpPr>
          <p:spPr>
            <a:xfrm flipH="1">
              <a:off x="6871256" y="2848206"/>
              <a:ext cx="423378" cy="1042792"/>
            </a:xfrm>
            <a:custGeom>
              <a:avLst/>
              <a:gdLst/>
              <a:ahLst/>
              <a:cxnLst/>
              <a:rect l="l" t="t" r="r" b="b"/>
              <a:pathLst>
                <a:path w="28197" h="69450" extrusionOk="0">
                  <a:moveTo>
                    <a:pt x="2657" y="1"/>
                  </a:moveTo>
                  <a:lnTo>
                    <a:pt x="1" y="627"/>
                  </a:lnTo>
                  <a:cubicBezTo>
                    <a:pt x="527" y="4312"/>
                    <a:pt x="1053" y="8297"/>
                    <a:pt x="1554" y="12357"/>
                  </a:cubicBezTo>
                  <a:cubicBezTo>
                    <a:pt x="1680" y="13359"/>
                    <a:pt x="1805" y="14362"/>
                    <a:pt x="1930" y="15364"/>
                  </a:cubicBezTo>
                  <a:cubicBezTo>
                    <a:pt x="3058" y="24362"/>
                    <a:pt x="4161" y="33760"/>
                    <a:pt x="5239" y="41956"/>
                  </a:cubicBezTo>
                  <a:cubicBezTo>
                    <a:pt x="5539" y="44187"/>
                    <a:pt x="5840" y="46317"/>
                    <a:pt x="6116" y="48347"/>
                  </a:cubicBezTo>
                  <a:cubicBezTo>
                    <a:pt x="6392" y="50152"/>
                    <a:pt x="6642" y="51856"/>
                    <a:pt x="6893" y="53435"/>
                  </a:cubicBezTo>
                  <a:cubicBezTo>
                    <a:pt x="6943" y="53610"/>
                    <a:pt x="6968" y="53786"/>
                    <a:pt x="6993" y="53961"/>
                  </a:cubicBezTo>
                  <a:cubicBezTo>
                    <a:pt x="7269" y="55715"/>
                    <a:pt x="7570" y="57320"/>
                    <a:pt x="7845" y="58748"/>
                  </a:cubicBezTo>
                  <a:cubicBezTo>
                    <a:pt x="7996" y="59475"/>
                    <a:pt x="8146" y="60127"/>
                    <a:pt x="8296" y="60753"/>
                  </a:cubicBezTo>
                  <a:cubicBezTo>
                    <a:pt x="8347" y="60979"/>
                    <a:pt x="8397" y="61204"/>
                    <a:pt x="8472" y="61430"/>
                  </a:cubicBezTo>
                  <a:cubicBezTo>
                    <a:pt x="8522" y="61655"/>
                    <a:pt x="8597" y="61856"/>
                    <a:pt x="8647" y="62056"/>
                  </a:cubicBezTo>
                  <a:cubicBezTo>
                    <a:pt x="8998" y="63109"/>
                    <a:pt x="9449" y="64011"/>
                    <a:pt x="9976" y="64813"/>
                  </a:cubicBezTo>
                  <a:cubicBezTo>
                    <a:pt x="10201" y="65164"/>
                    <a:pt x="10427" y="65490"/>
                    <a:pt x="10677" y="65816"/>
                  </a:cubicBezTo>
                  <a:cubicBezTo>
                    <a:pt x="11329" y="66593"/>
                    <a:pt x="12056" y="67244"/>
                    <a:pt x="12858" y="67771"/>
                  </a:cubicBezTo>
                  <a:cubicBezTo>
                    <a:pt x="13083" y="67921"/>
                    <a:pt x="13309" y="68071"/>
                    <a:pt x="13535" y="68197"/>
                  </a:cubicBezTo>
                  <a:cubicBezTo>
                    <a:pt x="15088" y="69049"/>
                    <a:pt x="16818" y="69450"/>
                    <a:pt x="18547" y="69450"/>
                  </a:cubicBezTo>
                  <a:cubicBezTo>
                    <a:pt x="22457" y="69450"/>
                    <a:pt x="26367" y="67345"/>
                    <a:pt x="28196" y="63660"/>
                  </a:cubicBezTo>
                  <a:lnTo>
                    <a:pt x="28196" y="63660"/>
                  </a:lnTo>
                  <a:cubicBezTo>
                    <a:pt x="27394" y="63786"/>
                    <a:pt x="26617" y="63836"/>
                    <a:pt x="25815" y="63836"/>
                  </a:cubicBezTo>
                  <a:cubicBezTo>
                    <a:pt x="22306" y="63836"/>
                    <a:pt x="18823" y="62708"/>
                    <a:pt x="16166" y="60427"/>
                  </a:cubicBezTo>
                  <a:cubicBezTo>
                    <a:pt x="12056" y="56893"/>
                    <a:pt x="10176" y="51430"/>
                    <a:pt x="8923" y="46167"/>
                  </a:cubicBezTo>
                  <a:cubicBezTo>
                    <a:pt x="6492" y="35866"/>
                    <a:pt x="5715" y="25289"/>
                    <a:pt x="4562" y="14788"/>
                  </a:cubicBezTo>
                  <a:cubicBezTo>
                    <a:pt x="4011" y="9851"/>
                    <a:pt x="3359" y="4913"/>
                    <a:pt x="2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4"/>
            <p:cNvSpPr/>
            <p:nvPr/>
          </p:nvSpPr>
          <p:spPr>
            <a:xfrm flipH="1">
              <a:off x="7269788" y="2504987"/>
              <a:ext cx="87312" cy="256291"/>
            </a:xfrm>
            <a:custGeom>
              <a:avLst/>
              <a:gdLst/>
              <a:ahLst/>
              <a:cxnLst/>
              <a:rect l="l" t="t" r="r" b="b"/>
              <a:pathLst>
                <a:path w="5815" h="17069" extrusionOk="0">
                  <a:moveTo>
                    <a:pt x="2807" y="1"/>
                  </a:moveTo>
                  <a:lnTo>
                    <a:pt x="0" y="652"/>
                  </a:lnTo>
                  <a:cubicBezTo>
                    <a:pt x="702" y="3860"/>
                    <a:pt x="1379" y="6968"/>
                    <a:pt x="1930" y="9825"/>
                  </a:cubicBezTo>
                  <a:cubicBezTo>
                    <a:pt x="2356" y="11956"/>
                    <a:pt x="2782" y="14412"/>
                    <a:pt x="3208" y="17068"/>
                  </a:cubicBezTo>
                  <a:lnTo>
                    <a:pt x="5815" y="16467"/>
                  </a:lnTo>
                  <a:cubicBezTo>
                    <a:pt x="4912" y="10953"/>
                    <a:pt x="3910" y="5464"/>
                    <a:pt x="2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4"/>
            <p:cNvSpPr/>
            <p:nvPr/>
          </p:nvSpPr>
          <p:spPr>
            <a:xfrm flipH="1">
              <a:off x="7369135" y="1932579"/>
              <a:ext cx="128348" cy="342087"/>
            </a:xfrm>
            <a:custGeom>
              <a:avLst/>
              <a:gdLst/>
              <a:ahLst/>
              <a:cxnLst/>
              <a:rect l="l" t="t" r="r" b="b"/>
              <a:pathLst>
                <a:path w="8548" h="22783" extrusionOk="0">
                  <a:moveTo>
                    <a:pt x="2507" y="0"/>
                  </a:moveTo>
                  <a:lnTo>
                    <a:pt x="1" y="577"/>
                  </a:lnTo>
                  <a:cubicBezTo>
                    <a:pt x="1" y="577"/>
                    <a:pt x="2657" y="10702"/>
                    <a:pt x="5590" y="22782"/>
                  </a:cubicBezTo>
                  <a:lnTo>
                    <a:pt x="8547" y="22080"/>
                  </a:lnTo>
                  <a:cubicBezTo>
                    <a:pt x="6743" y="14687"/>
                    <a:pt x="4713" y="7318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4"/>
            <p:cNvSpPr/>
            <p:nvPr/>
          </p:nvSpPr>
          <p:spPr>
            <a:xfrm flipH="1">
              <a:off x="7335270" y="2358596"/>
              <a:ext cx="55706" cy="61727"/>
            </a:xfrm>
            <a:custGeom>
              <a:avLst/>
              <a:gdLst/>
              <a:ahLst/>
              <a:cxnLst/>
              <a:rect l="l" t="t" r="r" b="b"/>
              <a:pathLst>
                <a:path w="3710" h="4111" extrusionOk="0">
                  <a:moveTo>
                    <a:pt x="2958" y="0"/>
                  </a:moveTo>
                  <a:lnTo>
                    <a:pt x="1" y="677"/>
                  </a:lnTo>
                  <a:cubicBezTo>
                    <a:pt x="276" y="1830"/>
                    <a:pt x="552" y="2958"/>
                    <a:pt x="803" y="4111"/>
                  </a:cubicBezTo>
                  <a:lnTo>
                    <a:pt x="3710" y="3434"/>
                  </a:lnTo>
                  <a:cubicBezTo>
                    <a:pt x="3459" y="2281"/>
                    <a:pt x="3209" y="1153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4"/>
            <p:cNvSpPr/>
            <p:nvPr/>
          </p:nvSpPr>
          <p:spPr>
            <a:xfrm flipH="1">
              <a:off x="7346563" y="2264131"/>
              <a:ext cx="66997" cy="104625"/>
            </a:xfrm>
            <a:custGeom>
              <a:avLst/>
              <a:gdLst/>
              <a:ahLst/>
              <a:cxnLst/>
              <a:rect l="l" t="t" r="r" b="b"/>
              <a:pathLst>
                <a:path w="4462" h="6968" extrusionOk="0">
                  <a:moveTo>
                    <a:pt x="2958" y="0"/>
                  </a:moveTo>
                  <a:lnTo>
                    <a:pt x="1" y="702"/>
                  </a:lnTo>
                  <a:cubicBezTo>
                    <a:pt x="502" y="2757"/>
                    <a:pt x="1003" y="4863"/>
                    <a:pt x="1505" y="6968"/>
                  </a:cubicBezTo>
                  <a:lnTo>
                    <a:pt x="4462" y="6291"/>
                  </a:lnTo>
                  <a:cubicBezTo>
                    <a:pt x="3961" y="4186"/>
                    <a:pt x="3484" y="2106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4"/>
            <p:cNvSpPr/>
            <p:nvPr/>
          </p:nvSpPr>
          <p:spPr>
            <a:xfrm flipH="1">
              <a:off x="7349197" y="1812526"/>
              <a:ext cx="186291" cy="118919"/>
            </a:xfrm>
            <a:custGeom>
              <a:avLst/>
              <a:gdLst/>
              <a:ahLst/>
              <a:cxnLst/>
              <a:rect l="l" t="t" r="r" b="b"/>
              <a:pathLst>
                <a:path w="12407" h="7920" extrusionOk="0">
                  <a:moveTo>
                    <a:pt x="11178" y="0"/>
                  </a:moveTo>
                  <a:lnTo>
                    <a:pt x="0" y="2607"/>
                  </a:lnTo>
                  <a:lnTo>
                    <a:pt x="1228" y="7920"/>
                  </a:lnTo>
                  <a:lnTo>
                    <a:pt x="12406" y="5338"/>
                  </a:lnTo>
                  <a:lnTo>
                    <a:pt x="11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4"/>
            <p:cNvSpPr/>
            <p:nvPr/>
          </p:nvSpPr>
          <p:spPr>
            <a:xfrm flipH="1">
              <a:off x="7307802" y="1877590"/>
              <a:ext cx="242748" cy="101456"/>
            </a:xfrm>
            <a:custGeom>
              <a:avLst/>
              <a:gdLst/>
              <a:ahLst/>
              <a:cxnLst/>
              <a:rect l="l" t="t" r="r" b="b"/>
              <a:pathLst>
                <a:path w="16167" h="6757" extrusionOk="0">
                  <a:moveTo>
                    <a:pt x="13939" y="1"/>
                  </a:moveTo>
                  <a:cubicBezTo>
                    <a:pt x="13789" y="1"/>
                    <a:pt x="13636" y="18"/>
                    <a:pt x="13485" y="53"/>
                  </a:cubicBezTo>
                  <a:lnTo>
                    <a:pt x="1780" y="2785"/>
                  </a:lnTo>
                  <a:cubicBezTo>
                    <a:pt x="678" y="3036"/>
                    <a:pt x="1" y="4113"/>
                    <a:pt x="252" y="5191"/>
                  </a:cubicBezTo>
                  <a:cubicBezTo>
                    <a:pt x="464" y="6127"/>
                    <a:pt x="1291" y="6756"/>
                    <a:pt x="2196" y="6756"/>
                  </a:cubicBezTo>
                  <a:cubicBezTo>
                    <a:pt x="2356" y="6756"/>
                    <a:pt x="2520" y="6736"/>
                    <a:pt x="2683" y="6695"/>
                  </a:cubicBezTo>
                  <a:lnTo>
                    <a:pt x="14387" y="3988"/>
                  </a:lnTo>
                  <a:cubicBezTo>
                    <a:pt x="15490" y="3737"/>
                    <a:pt x="16166" y="2660"/>
                    <a:pt x="15916" y="1557"/>
                  </a:cubicBezTo>
                  <a:cubicBezTo>
                    <a:pt x="15700" y="631"/>
                    <a:pt x="14856" y="1"/>
                    <a:pt x="13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4"/>
            <p:cNvSpPr/>
            <p:nvPr/>
          </p:nvSpPr>
          <p:spPr>
            <a:xfrm flipH="1">
              <a:off x="6927706" y="2776700"/>
              <a:ext cx="267192" cy="792552"/>
            </a:xfrm>
            <a:custGeom>
              <a:avLst/>
              <a:gdLst/>
              <a:ahLst/>
              <a:cxnLst/>
              <a:rect l="l" t="t" r="r" b="b"/>
              <a:pathLst>
                <a:path w="17795" h="52784" extrusionOk="0">
                  <a:moveTo>
                    <a:pt x="0" y="1"/>
                  </a:moveTo>
                  <a:lnTo>
                    <a:pt x="0" y="1"/>
                  </a:lnTo>
                  <a:cubicBezTo>
                    <a:pt x="1228" y="4462"/>
                    <a:pt x="2582" y="8923"/>
                    <a:pt x="3985" y="13334"/>
                  </a:cubicBezTo>
                  <a:cubicBezTo>
                    <a:pt x="4662" y="15565"/>
                    <a:pt x="5389" y="17770"/>
                    <a:pt x="6116" y="19976"/>
                  </a:cubicBezTo>
                  <a:lnTo>
                    <a:pt x="8296" y="26593"/>
                  </a:lnTo>
                  <a:lnTo>
                    <a:pt x="10552" y="33184"/>
                  </a:lnTo>
                  <a:cubicBezTo>
                    <a:pt x="11329" y="35365"/>
                    <a:pt x="12081" y="37570"/>
                    <a:pt x="12883" y="39751"/>
                  </a:cubicBezTo>
                  <a:cubicBezTo>
                    <a:pt x="14461" y="44111"/>
                    <a:pt x="16065" y="48472"/>
                    <a:pt x="17795" y="52783"/>
                  </a:cubicBezTo>
                  <a:cubicBezTo>
                    <a:pt x="16567" y="48297"/>
                    <a:pt x="15213" y="43861"/>
                    <a:pt x="13810" y="39425"/>
                  </a:cubicBezTo>
                  <a:cubicBezTo>
                    <a:pt x="13133" y="37219"/>
                    <a:pt x="12406" y="35014"/>
                    <a:pt x="11679" y="32783"/>
                  </a:cubicBezTo>
                  <a:lnTo>
                    <a:pt x="9499" y="26192"/>
                  </a:lnTo>
                  <a:lnTo>
                    <a:pt x="7218" y="19600"/>
                  </a:lnTo>
                  <a:cubicBezTo>
                    <a:pt x="6466" y="17420"/>
                    <a:pt x="5689" y="15214"/>
                    <a:pt x="4913" y="13034"/>
                  </a:cubicBezTo>
                  <a:cubicBezTo>
                    <a:pt x="3334" y="8673"/>
                    <a:pt x="1730" y="43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4"/>
            <p:cNvSpPr/>
            <p:nvPr/>
          </p:nvSpPr>
          <p:spPr>
            <a:xfrm flipH="1">
              <a:off x="7214079" y="2365744"/>
              <a:ext cx="85075" cy="337192"/>
            </a:xfrm>
            <a:custGeom>
              <a:avLst/>
              <a:gdLst/>
              <a:ahLst/>
              <a:cxnLst/>
              <a:rect l="l" t="t" r="r" b="b"/>
              <a:pathLst>
                <a:path w="5666" h="22457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1930"/>
                    <a:pt x="427" y="3860"/>
                    <a:pt x="778" y="5765"/>
                  </a:cubicBezTo>
                  <a:cubicBezTo>
                    <a:pt x="953" y="6717"/>
                    <a:pt x="1154" y="7645"/>
                    <a:pt x="1354" y="8597"/>
                  </a:cubicBezTo>
                  <a:cubicBezTo>
                    <a:pt x="1555" y="9549"/>
                    <a:pt x="1780" y="10477"/>
                    <a:pt x="2006" y="11429"/>
                  </a:cubicBezTo>
                  <a:cubicBezTo>
                    <a:pt x="2256" y="12356"/>
                    <a:pt x="2507" y="13309"/>
                    <a:pt x="2758" y="14236"/>
                  </a:cubicBezTo>
                  <a:cubicBezTo>
                    <a:pt x="3033" y="15163"/>
                    <a:pt x="3309" y="16091"/>
                    <a:pt x="3610" y="16993"/>
                  </a:cubicBezTo>
                  <a:cubicBezTo>
                    <a:pt x="4211" y="18848"/>
                    <a:pt x="4863" y="20677"/>
                    <a:pt x="5665" y="22457"/>
                  </a:cubicBezTo>
                  <a:cubicBezTo>
                    <a:pt x="5364" y="20527"/>
                    <a:pt x="4963" y="18622"/>
                    <a:pt x="4562" y="16742"/>
                  </a:cubicBezTo>
                  <a:cubicBezTo>
                    <a:pt x="4362" y="15815"/>
                    <a:pt x="4111" y="14863"/>
                    <a:pt x="3911" y="13935"/>
                  </a:cubicBezTo>
                  <a:lnTo>
                    <a:pt x="3234" y="11128"/>
                  </a:lnTo>
                  <a:lnTo>
                    <a:pt x="2507" y="8321"/>
                  </a:lnTo>
                  <a:cubicBezTo>
                    <a:pt x="2231" y="7394"/>
                    <a:pt x="2006" y="6467"/>
                    <a:pt x="1730" y="5539"/>
                  </a:cubicBezTo>
                  <a:cubicBezTo>
                    <a:pt x="1204" y="3685"/>
                    <a:pt x="652" y="18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4"/>
            <p:cNvSpPr/>
            <p:nvPr/>
          </p:nvSpPr>
          <p:spPr>
            <a:xfrm flipH="1">
              <a:off x="5352413" y="2074825"/>
              <a:ext cx="1422116" cy="50075"/>
            </a:xfrm>
            <a:custGeom>
              <a:avLst/>
              <a:gdLst/>
              <a:ahLst/>
              <a:cxnLst/>
              <a:rect l="l" t="t" r="r" b="b"/>
              <a:pathLst>
                <a:path w="94713" h="3335" extrusionOk="0">
                  <a:moveTo>
                    <a:pt x="31354" y="1"/>
                  </a:moveTo>
                  <a:cubicBezTo>
                    <a:pt x="28873" y="1"/>
                    <a:pt x="26467" y="1028"/>
                    <a:pt x="24086" y="1329"/>
                  </a:cubicBezTo>
                  <a:cubicBezTo>
                    <a:pt x="23409" y="1404"/>
                    <a:pt x="22682" y="1429"/>
                    <a:pt x="21955" y="1429"/>
                  </a:cubicBezTo>
                  <a:cubicBezTo>
                    <a:pt x="17544" y="1429"/>
                    <a:pt x="12056" y="201"/>
                    <a:pt x="7244" y="201"/>
                  </a:cubicBezTo>
                  <a:cubicBezTo>
                    <a:pt x="4562" y="201"/>
                    <a:pt x="2081" y="577"/>
                    <a:pt x="126" y="1805"/>
                  </a:cubicBezTo>
                  <a:cubicBezTo>
                    <a:pt x="25" y="1856"/>
                    <a:pt x="0" y="1981"/>
                    <a:pt x="50" y="2081"/>
                  </a:cubicBezTo>
                  <a:cubicBezTo>
                    <a:pt x="101" y="2148"/>
                    <a:pt x="173" y="2181"/>
                    <a:pt x="245" y="2181"/>
                  </a:cubicBezTo>
                  <a:cubicBezTo>
                    <a:pt x="282" y="2181"/>
                    <a:pt x="318" y="2173"/>
                    <a:pt x="351" y="2156"/>
                  </a:cubicBezTo>
                  <a:cubicBezTo>
                    <a:pt x="2206" y="1003"/>
                    <a:pt x="4612" y="627"/>
                    <a:pt x="7244" y="627"/>
                  </a:cubicBezTo>
                  <a:cubicBezTo>
                    <a:pt x="11980" y="627"/>
                    <a:pt x="17494" y="1856"/>
                    <a:pt x="21955" y="1856"/>
                  </a:cubicBezTo>
                  <a:cubicBezTo>
                    <a:pt x="22707" y="1856"/>
                    <a:pt x="23434" y="1805"/>
                    <a:pt x="24136" y="1730"/>
                  </a:cubicBezTo>
                  <a:cubicBezTo>
                    <a:pt x="26562" y="1433"/>
                    <a:pt x="28916" y="426"/>
                    <a:pt x="31268" y="426"/>
                  </a:cubicBezTo>
                  <a:cubicBezTo>
                    <a:pt x="31297" y="426"/>
                    <a:pt x="31325" y="427"/>
                    <a:pt x="31354" y="427"/>
                  </a:cubicBezTo>
                  <a:cubicBezTo>
                    <a:pt x="31705" y="427"/>
                    <a:pt x="32081" y="452"/>
                    <a:pt x="32432" y="502"/>
                  </a:cubicBezTo>
                  <a:cubicBezTo>
                    <a:pt x="34261" y="753"/>
                    <a:pt x="35940" y="1780"/>
                    <a:pt x="37795" y="2432"/>
                  </a:cubicBezTo>
                  <a:cubicBezTo>
                    <a:pt x="40051" y="3209"/>
                    <a:pt x="42432" y="3334"/>
                    <a:pt x="44788" y="3334"/>
                  </a:cubicBezTo>
                  <a:cubicBezTo>
                    <a:pt x="45364" y="3334"/>
                    <a:pt x="45940" y="3309"/>
                    <a:pt x="46517" y="3309"/>
                  </a:cubicBezTo>
                  <a:cubicBezTo>
                    <a:pt x="62507" y="3084"/>
                    <a:pt x="78497" y="2858"/>
                    <a:pt x="94487" y="2632"/>
                  </a:cubicBezTo>
                  <a:cubicBezTo>
                    <a:pt x="94612" y="2632"/>
                    <a:pt x="94713" y="2532"/>
                    <a:pt x="94713" y="2432"/>
                  </a:cubicBezTo>
                  <a:cubicBezTo>
                    <a:pt x="94713" y="2307"/>
                    <a:pt x="94612" y="2206"/>
                    <a:pt x="94487" y="2206"/>
                  </a:cubicBezTo>
                  <a:cubicBezTo>
                    <a:pt x="78497" y="2432"/>
                    <a:pt x="62507" y="2658"/>
                    <a:pt x="46492" y="2883"/>
                  </a:cubicBezTo>
                  <a:cubicBezTo>
                    <a:pt x="45940" y="2908"/>
                    <a:pt x="45364" y="2908"/>
                    <a:pt x="44788" y="2908"/>
                  </a:cubicBezTo>
                  <a:cubicBezTo>
                    <a:pt x="42432" y="2908"/>
                    <a:pt x="40101" y="2783"/>
                    <a:pt x="37920" y="2031"/>
                  </a:cubicBezTo>
                  <a:cubicBezTo>
                    <a:pt x="36141" y="1429"/>
                    <a:pt x="34437" y="377"/>
                    <a:pt x="32507" y="76"/>
                  </a:cubicBezTo>
                  <a:cubicBezTo>
                    <a:pt x="32106" y="26"/>
                    <a:pt x="31730" y="1"/>
                    <a:pt x="3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4"/>
            <p:cNvSpPr/>
            <p:nvPr/>
          </p:nvSpPr>
          <p:spPr>
            <a:xfrm flipH="1">
              <a:off x="5362955" y="2190748"/>
              <a:ext cx="1425119" cy="46667"/>
            </a:xfrm>
            <a:custGeom>
              <a:avLst/>
              <a:gdLst/>
              <a:ahLst/>
              <a:cxnLst/>
              <a:rect l="l" t="t" r="r" b="b"/>
              <a:pathLst>
                <a:path w="94913" h="3108" extrusionOk="0">
                  <a:moveTo>
                    <a:pt x="13559" y="0"/>
                  </a:moveTo>
                  <a:cubicBezTo>
                    <a:pt x="9073" y="0"/>
                    <a:pt x="4562" y="577"/>
                    <a:pt x="201" y="1679"/>
                  </a:cubicBezTo>
                  <a:cubicBezTo>
                    <a:pt x="75" y="1730"/>
                    <a:pt x="0" y="1830"/>
                    <a:pt x="50" y="1955"/>
                  </a:cubicBezTo>
                  <a:cubicBezTo>
                    <a:pt x="72" y="2042"/>
                    <a:pt x="150" y="2110"/>
                    <a:pt x="253" y="2110"/>
                  </a:cubicBezTo>
                  <a:cubicBezTo>
                    <a:pt x="268" y="2110"/>
                    <a:pt x="284" y="2109"/>
                    <a:pt x="301" y="2105"/>
                  </a:cubicBezTo>
                  <a:cubicBezTo>
                    <a:pt x="4637" y="978"/>
                    <a:pt x="9098" y="426"/>
                    <a:pt x="13559" y="426"/>
                  </a:cubicBezTo>
                  <a:cubicBezTo>
                    <a:pt x="16441" y="426"/>
                    <a:pt x="19324" y="652"/>
                    <a:pt x="22181" y="1128"/>
                  </a:cubicBezTo>
                  <a:cubicBezTo>
                    <a:pt x="25815" y="1730"/>
                    <a:pt x="29474" y="2707"/>
                    <a:pt x="33183" y="2707"/>
                  </a:cubicBezTo>
                  <a:cubicBezTo>
                    <a:pt x="33509" y="2707"/>
                    <a:pt x="33860" y="2707"/>
                    <a:pt x="34211" y="2682"/>
                  </a:cubicBezTo>
                  <a:cubicBezTo>
                    <a:pt x="36943" y="2532"/>
                    <a:pt x="39624" y="1805"/>
                    <a:pt x="42306" y="1805"/>
                  </a:cubicBezTo>
                  <a:lnTo>
                    <a:pt x="42406" y="1805"/>
                  </a:lnTo>
                  <a:cubicBezTo>
                    <a:pt x="45840" y="1830"/>
                    <a:pt x="49274" y="3083"/>
                    <a:pt x="52782" y="3083"/>
                  </a:cubicBezTo>
                  <a:cubicBezTo>
                    <a:pt x="53183" y="3083"/>
                    <a:pt x="53609" y="3058"/>
                    <a:pt x="54035" y="3033"/>
                  </a:cubicBezTo>
                  <a:cubicBezTo>
                    <a:pt x="56692" y="2757"/>
                    <a:pt x="59173" y="1654"/>
                    <a:pt x="61755" y="1629"/>
                  </a:cubicBezTo>
                  <a:lnTo>
                    <a:pt x="61830" y="1629"/>
                  </a:lnTo>
                  <a:cubicBezTo>
                    <a:pt x="63910" y="1629"/>
                    <a:pt x="65965" y="2331"/>
                    <a:pt x="68096" y="2732"/>
                  </a:cubicBezTo>
                  <a:cubicBezTo>
                    <a:pt x="69625" y="3008"/>
                    <a:pt x="71379" y="3108"/>
                    <a:pt x="73284" y="3108"/>
                  </a:cubicBezTo>
                  <a:cubicBezTo>
                    <a:pt x="78798" y="3108"/>
                    <a:pt x="85464" y="2231"/>
                    <a:pt x="90752" y="2231"/>
                  </a:cubicBezTo>
                  <a:cubicBezTo>
                    <a:pt x="92181" y="2231"/>
                    <a:pt x="93509" y="2306"/>
                    <a:pt x="94662" y="2456"/>
                  </a:cubicBezTo>
                  <a:cubicBezTo>
                    <a:pt x="94676" y="2459"/>
                    <a:pt x="94688" y="2460"/>
                    <a:pt x="94701" y="2460"/>
                  </a:cubicBezTo>
                  <a:cubicBezTo>
                    <a:pt x="94808" y="2460"/>
                    <a:pt x="94890" y="2371"/>
                    <a:pt x="94913" y="2281"/>
                  </a:cubicBezTo>
                  <a:cubicBezTo>
                    <a:pt x="94913" y="2156"/>
                    <a:pt x="94838" y="2055"/>
                    <a:pt x="94737" y="2055"/>
                  </a:cubicBezTo>
                  <a:cubicBezTo>
                    <a:pt x="93534" y="1880"/>
                    <a:pt x="92181" y="1830"/>
                    <a:pt x="90752" y="1830"/>
                  </a:cubicBezTo>
                  <a:cubicBezTo>
                    <a:pt x="85414" y="1830"/>
                    <a:pt x="78772" y="2682"/>
                    <a:pt x="73284" y="2682"/>
                  </a:cubicBezTo>
                  <a:cubicBezTo>
                    <a:pt x="71404" y="2682"/>
                    <a:pt x="69650" y="2582"/>
                    <a:pt x="68171" y="2306"/>
                  </a:cubicBezTo>
                  <a:cubicBezTo>
                    <a:pt x="66091" y="1930"/>
                    <a:pt x="64010" y="1203"/>
                    <a:pt x="61830" y="1203"/>
                  </a:cubicBezTo>
                  <a:lnTo>
                    <a:pt x="61730" y="1203"/>
                  </a:lnTo>
                  <a:cubicBezTo>
                    <a:pt x="59048" y="1228"/>
                    <a:pt x="56567" y="2356"/>
                    <a:pt x="53985" y="2607"/>
                  </a:cubicBezTo>
                  <a:cubicBezTo>
                    <a:pt x="53584" y="2657"/>
                    <a:pt x="53183" y="2657"/>
                    <a:pt x="52782" y="2657"/>
                  </a:cubicBezTo>
                  <a:cubicBezTo>
                    <a:pt x="52749" y="2657"/>
                    <a:pt x="52716" y="2657"/>
                    <a:pt x="52683" y="2657"/>
                  </a:cubicBezTo>
                  <a:cubicBezTo>
                    <a:pt x="49307" y="2657"/>
                    <a:pt x="45906" y="1403"/>
                    <a:pt x="42406" y="1379"/>
                  </a:cubicBezTo>
                  <a:lnTo>
                    <a:pt x="42306" y="1379"/>
                  </a:lnTo>
                  <a:cubicBezTo>
                    <a:pt x="39549" y="1379"/>
                    <a:pt x="36867" y="2131"/>
                    <a:pt x="34186" y="2256"/>
                  </a:cubicBezTo>
                  <a:cubicBezTo>
                    <a:pt x="33835" y="2281"/>
                    <a:pt x="33509" y="2281"/>
                    <a:pt x="33183" y="2281"/>
                  </a:cubicBezTo>
                  <a:cubicBezTo>
                    <a:pt x="29524" y="2281"/>
                    <a:pt x="25915" y="1303"/>
                    <a:pt x="22256" y="702"/>
                  </a:cubicBezTo>
                  <a:cubicBezTo>
                    <a:pt x="19374" y="226"/>
                    <a:pt x="16466" y="0"/>
                    <a:pt x="13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4"/>
            <p:cNvSpPr/>
            <p:nvPr/>
          </p:nvSpPr>
          <p:spPr>
            <a:xfrm flipH="1">
              <a:off x="5333226" y="2313804"/>
              <a:ext cx="1479308" cy="56847"/>
            </a:xfrm>
            <a:custGeom>
              <a:avLst/>
              <a:gdLst/>
              <a:ahLst/>
              <a:cxnLst/>
              <a:rect l="l" t="t" r="r" b="b"/>
              <a:pathLst>
                <a:path w="98522" h="3786" extrusionOk="0">
                  <a:moveTo>
                    <a:pt x="27419" y="1"/>
                  </a:moveTo>
                  <a:cubicBezTo>
                    <a:pt x="25890" y="1"/>
                    <a:pt x="24361" y="126"/>
                    <a:pt x="22832" y="402"/>
                  </a:cubicBezTo>
                  <a:cubicBezTo>
                    <a:pt x="19524" y="1003"/>
                    <a:pt x="16241" y="2332"/>
                    <a:pt x="13058" y="2332"/>
                  </a:cubicBezTo>
                  <a:cubicBezTo>
                    <a:pt x="12256" y="2332"/>
                    <a:pt x="11454" y="2256"/>
                    <a:pt x="10677" y="2056"/>
                  </a:cubicBezTo>
                  <a:cubicBezTo>
                    <a:pt x="9223" y="1680"/>
                    <a:pt x="7820" y="928"/>
                    <a:pt x="6266" y="627"/>
                  </a:cubicBezTo>
                  <a:cubicBezTo>
                    <a:pt x="5815" y="527"/>
                    <a:pt x="5338" y="477"/>
                    <a:pt x="4862" y="477"/>
                  </a:cubicBezTo>
                  <a:cubicBezTo>
                    <a:pt x="3158" y="477"/>
                    <a:pt x="1454" y="1053"/>
                    <a:pt x="100" y="2131"/>
                  </a:cubicBezTo>
                  <a:cubicBezTo>
                    <a:pt x="25" y="2181"/>
                    <a:pt x="0" y="2332"/>
                    <a:pt x="75" y="2407"/>
                  </a:cubicBezTo>
                  <a:cubicBezTo>
                    <a:pt x="119" y="2465"/>
                    <a:pt x="181" y="2490"/>
                    <a:pt x="244" y="2490"/>
                  </a:cubicBezTo>
                  <a:cubicBezTo>
                    <a:pt x="289" y="2490"/>
                    <a:pt x="334" y="2478"/>
                    <a:pt x="376" y="2457"/>
                  </a:cubicBezTo>
                  <a:cubicBezTo>
                    <a:pt x="1629" y="1454"/>
                    <a:pt x="3258" y="903"/>
                    <a:pt x="4862" y="903"/>
                  </a:cubicBezTo>
                  <a:cubicBezTo>
                    <a:pt x="5313" y="903"/>
                    <a:pt x="5764" y="953"/>
                    <a:pt x="6191" y="1028"/>
                  </a:cubicBezTo>
                  <a:cubicBezTo>
                    <a:pt x="7669" y="1329"/>
                    <a:pt x="9048" y="2081"/>
                    <a:pt x="10577" y="2457"/>
                  </a:cubicBezTo>
                  <a:cubicBezTo>
                    <a:pt x="11404" y="2657"/>
                    <a:pt x="12231" y="2758"/>
                    <a:pt x="13058" y="2758"/>
                  </a:cubicBezTo>
                  <a:cubicBezTo>
                    <a:pt x="16366" y="2733"/>
                    <a:pt x="19649" y="1379"/>
                    <a:pt x="22907" y="803"/>
                  </a:cubicBezTo>
                  <a:cubicBezTo>
                    <a:pt x="24411" y="527"/>
                    <a:pt x="25915" y="427"/>
                    <a:pt x="27419" y="427"/>
                  </a:cubicBezTo>
                  <a:cubicBezTo>
                    <a:pt x="31103" y="427"/>
                    <a:pt x="34837" y="1078"/>
                    <a:pt x="38547" y="1630"/>
                  </a:cubicBezTo>
                  <a:cubicBezTo>
                    <a:pt x="48221" y="3033"/>
                    <a:pt x="60677" y="3785"/>
                    <a:pt x="72782" y="3785"/>
                  </a:cubicBezTo>
                  <a:cubicBezTo>
                    <a:pt x="81980" y="3785"/>
                    <a:pt x="90953" y="3359"/>
                    <a:pt x="98321" y="2457"/>
                  </a:cubicBezTo>
                  <a:cubicBezTo>
                    <a:pt x="98447" y="2432"/>
                    <a:pt x="98522" y="2332"/>
                    <a:pt x="98522" y="2231"/>
                  </a:cubicBezTo>
                  <a:cubicBezTo>
                    <a:pt x="98497" y="2106"/>
                    <a:pt x="98397" y="2031"/>
                    <a:pt x="98271" y="2031"/>
                  </a:cubicBezTo>
                  <a:cubicBezTo>
                    <a:pt x="90928" y="2933"/>
                    <a:pt x="81955" y="3359"/>
                    <a:pt x="72782" y="3359"/>
                  </a:cubicBezTo>
                  <a:cubicBezTo>
                    <a:pt x="60702" y="3359"/>
                    <a:pt x="48246" y="2632"/>
                    <a:pt x="38597" y="1204"/>
                  </a:cubicBezTo>
                  <a:cubicBezTo>
                    <a:pt x="34913" y="652"/>
                    <a:pt x="31153" y="1"/>
                    <a:pt x="27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4"/>
            <p:cNvSpPr/>
            <p:nvPr/>
          </p:nvSpPr>
          <p:spPr>
            <a:xfrm flipH="1">
              <a:off x="5321560" y="2445148"/>
              <a:ext cx="1498137" cy="49685"/>
            </a:xfrm>
            <a:custGeom>
              <a:avLst/>
              <a:gdLst/>
              <a:ahLst/>
              <a:cxnLst/>
              <a:rect l="l" t="t" r="r" b="b"/>
              <a:pathLst>
                <a:path w="99776" h="3309" extrusionOk="0">
                  <a:moveTo>
                    <a:pt x="11830" y="1"/>
                  </a:moveTo>
                  <a:cubicBezTo>
                    <a:pt x="7845" y="1"/>
                    <a:pt x="3835" y="828"/>
                    <a:pt x="151" y="2407"/>
                  </a:cubicBezTo>
                  <a:cubicBezTo>
                    <a:pt x="51" y="2457"/>
                    <a:pt x="1" y="2582"/>
                    <a:pt x="51" y="2682"/>
                  </a:cubicBezTo>
                  <a:cubicBezTo>
                    <a:pt x="88" y="2756"/>
                    <a:pt x="151" y="2802"/>
                    <a:pt x="232" y="2802"/>
                  </a:cubicBezTo>
                  <a:cubicBezTo>
                    <a:pt x="261" y="2802"/>
                    <a:pt x="293" y="2796"/>
                    <a:pt x="327" y="2783"/>
                  </a:cubicBezTo>
                  <a:cubicBezTo>
                    <a:pt x="3936" y="1229"/>
                    <a:pt x="7896" y="427"/>
                    <a:pt x="11830" y="427"/>
                  </a:cubicBezTo>
                  <a:cubicBezTo>
                    <a:pt x="12557" y="427"/>
                    <a:pt x="13284" y="452"/>
                    <a:pt x="13986" y="502"/>
                  </a:cubicBezTo>
                  <a:cubicBezTo>
                    <a:pt x="19049" y="878"/>
                    <a:pt x="24036" y="2582"/>
                    <a:pt x="29174" y="2607"/>
                  </a:cubicBezTo>
                  <a:cubicBezTo>
                    <a:pt x="29525" y="2607"/>
                    <a:pt x="29876" y="2582"/>
                    <a:pt x="30227" y="2582"/>
                  </a:cubicBezTo>
                  <a:cubicBezTo>
                    <a:pt x="33836" y="2407"/>
                    <a:pt x="37294" y="1279"/>
                    <a:pt x="40828" y="878"/>
                  </a:cubicBezTo>
                  <a:cubicBezTo>
                    <a:pt x="41981" y="753"/>
                    <a:pt x="43134" y="702"/>
                    <a:pt x="44312" y="702"/>
                  </a:cubicBezTo>
                  <a:cubicBezTo>
                    <a:pt x="47244" y="702"/>
                    <a:pt x="50202" y="1053"/>
                    <a:pt x="53134" y="1404"/>
                  </a:cubicBezTo>
                  <a:cubicBezTo>
                    <a:pt x="57996" y="1981"/>
                    <a:pt x="62858" y="2557"/>
                    <a:pt x="67721" y="3134"/>
                  </a:cubicBezTo>
                  <a:cubicBezTo>
                    <a:pt x="68873" y="3259"/>
                    <a:pt x="70753" y="3309"/>
                    <a:pt x="73009" y="3309"/>
                  </a:cubicBezTo>
                  <a:cubicBezTo>
                    <a:pt x="82658" y="3309"/>
                    <a:pt x="99575" y="2331"/>
                    <a:pt x="99575" y="2331"/>
                  </a:cubicBezTo>
                  <a:cubicBezTo>
                    <a:pt x="99701" y="2331"/>
                    <a:pt x="99776" y="2231"/>
                    <a:pt x="99776" y="2106"/>
                  </a:cubicBezTo>
                  <a:cubicBezTo>
                    <a:pt x="99776" y="2006"/>
                    <a:pt x="99676" y="1905"/>
                    <a:pt x="99550" y="1905"/>
                  </a:cubicBezTo>
                  <a:cubicBezTo>
                    <a:pt x="99550" y="1905"/>
                    <a:pt x="99300" y="1930"/>
                    <a:pt x="98823" y="1956"/>
                  </a:cubicBezTo>
                  <a:cubicBezTo>
                    <a:pt x="95440" y="2156"/>
                    <a:pt x="81430" y="2908"/>
                    <a:pt x="73009" y="2908"/>
                  </a:cubicBezTo>
                  <a:cubicBezTo>
                    <a:pt x="70753" y="2908"/>
                    <a:pt x="68898" y="2833"/>
                    <a:pt x="67771" y="2707"/>
                  </a:cubicBezTo>
                  <a:cubicBezTo>
                    <a:pt x="62908" y="2131"/>
                    <a:pt x="58046" y="1555"/>
                    <a:pt x="53184" y="978"/>
                  </a:cubicBezTo>
                  <a:cubicBezTo>
                    <a:pt x="50252" y="627"/>
                    <a:pt x="47269" y="276"/>
                    <a:pt x="44312" y="276"/>
                  </a:cubicBezTo>
                  <a:cubicBezTo>
                    <a:pt x="43134" y="276"/>
                    <a:pt x="41956" y="326"/>
                    <a:pt x="40778" y="477"/>
                  </a:cubicBezTo>
                  <a:cubicBezTo>
                    <a:pt x="37194" y="878"/>
                    <a:pt x="33735" y="1981"/>
                    <a:pt x="30202" y="2156"/>
                  </a:cubicBezTo>
                  <a:cubicBezTo>
                    <a:pt x="29851" y="2181"/>
                    <a:pt x="29525" y="2181"/>
                    <a:pt x="29174" y="2181"/>
                  </a:cubicBezTo>
                  <a:cubicBezTo>
                    <a:pt x="24136" y="2181"/>
                    <a:pt x="19149" y="477"/>
                    <a:pt x="14036" y="76"/>
                  </a:cubicBezTo>
                  <a:cubicBezTo>
                    <a:pt x="13309" y="26"/>
                    <a:pt x="12557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4"/>
            <p:cNvSpPr/>
            <p:nvPr/>
          </p:nvSpPr>
          <p:spPr>
            <a:xfrm flipH="1">
              <a:off x="5346021" y="2594181"/>
              <a:ext cx="1498512" cy="40661"/>
            </a:xfrm>
            <a:custGeom>
              <a:avLst/>
              <a:gdLst/>
              <a:ahLst/>
              <a:cxnLst/>
              <a:rect l="l" t="t" r="r" b="b"/>
              <a:pathLst>
                <a:path w="99801" h="2708" extrusionOk="0">
                  <a:moveTo>
                    <a:pt x="16442" y="1"/>
                  </a:moveTo>
                  <a:cubicBezTo>
                    <a:pt x="11028" y="1"/>
                    <a:pt x="5590" y="527"/>
                    <a:pt x="201" y="1053"/>
                  </a:cubicBezTo>
                  <a:cubicBezTo>
                    <a:pt x="76" y="1078"/>
                    <a:pt x="1" y="1178"/>
                    <a:pt x="1" y="1304"/>
                  </a:cubicBezTo>
                  <a:cubicBezTo>
                    <a:pt x="23" y="1393"/>
                    <a:pt x="106" y="1483"/>
                    <a:pt x="195" y="1483"/>
                  </a:cubicBezTo>
                  <a:cubicBezTo>
                    <a:pt x="205" y="1483"/>
                    <a:pt x="216" y="1482"/>
                    <a:pt x="226" y="1479"/>
                  </a:cubicBezTo>
                  <a:cubicBezTo>
                    <a:pt x="5615" y="953"/>
                    <a:pt x="11053" y="427"/>
                    <a:pt x="16442" y="427"/>
                  </a:cubicBezTo>
                  <a:cubicBezTo>
                    <a:pt x="19675" y="427"/>
                    <a:pt x="22908" y="602"/>
                    <a:pt x="26116" y="1103"/>
                  </a:cubicBezTo>
                  <a:cubicBezTo>
                    <a:pt x="29023" y="1554"/>
                    <a:pt x="31906" y="2256"/>
                    <a:pt x="34863" y="2457"/>
                  </a:cubicBezTo>
                  <a:cubicBezTo>
                    <a:pt x="35590" y="2532"/>
                    <a:pt x="36292" y="2532"/>
                    <a:pt x="37018" y="2532"/>
                  </a:cubicBezTo>
                  <a:cubicBezTo>
                    <a:pt x="40201" y="2532"/>
                    <a:pt x="43384" y="2106"/>
                    <a:pt x="46567" y="1880"/>
                  </a:cubicBezTo>
                  <a:cubicBezTo>
                    <a:pt x="49149" y="1680"/>
                    <a:pt x="51755" y="1630"/>
                    <a:pt x="54362" y="1630"/>
                  </a:cubicBezTo>
                  <a:cubicBezTo>
                    <a:pt x="56317" y="1630"/>
                    <a:pt x="58297" y="1655"/>
                    <a:pt x="60252" y="1680"/>
                  </a:cubicBezTo>
                  <a:cubicBezTo>
                    <a:pt x="67921" y="1805"/>
                    <a:pt x="91906" y="2582"/>
                    <a:pt x="99575" y="2707"/>
                  </a:cubicBezTo>
                  <a:cubicBezTo>
                    <a:pt x="99700" y="2707"/>
                    <a:pt x="99801" y="2632"/>
                    <a:pt x="99801" y="2507"/>
                  </a:cubicBezTo>
                  <a:cubicBezTo>
                    <a:pt x="99801" y="2381"/>
                    <a:pt x="99700" y="2306"/>
                    <a:pt x="99600" y="2281"/>
                  </a:cubicBezTo>
                  <a:cubicBezTo>
                    <a:pt x="91931" y="2156"/>
                    <a:pt x="67946" y="1404"/>
                    <a:pt x="60252" y="1279"/>
                  </a:cubicBezTo>
                  <a:cubicBezTo>
                    <a:pt x="58297" y="1229"/>
                    <a:pt x="56342" y="1204"/>
                    <a:pt x="54362" y="1204"/>
                  </a:cubicBezTo>
                  <a:cubicBezTo>
                    <a:pt x="51755" y="1204"/>
                    <a:pt x="49149" y="1254"/>
                    <a:pt x="46542" y="1454"/>
                  </a:cubicBezTo>
                  <a:cubicBezTo>
                    <a:pt x="43334" y="1680"/>
                    <a:pt x="40176" y="2131"/>
                    <a:pt x="37018" y="2131"/>
                  </a:cubicBezTo>
                  <a:cubicBezTo>
                    <a:pt x="36292" y="2131"/>
                    <a:pt x="35590" y="2106"/>
                    <a:pt x="34888" y="2056"/>
                  </a:cubicBezTo>
                  <a:cubicBezTo>
                    <a:pt x="31981" y="1855"/>
                    <a:pt x="29099" y="1153"/>
                    <a:pt x="26191" y="702"/>
                  </a:cubicBezTo>
                  <a:cubicBezTo>
                    <a:pt x="22958" y="201"/>
                    <a:pt x="19700" y="1"/>
                    <a:pt x="16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4"/>
            <p:cNvSpPr/>
            <p:nvPr/>
          </p:nvSpPr>
          <p:spPr>
            <a:xfrm flipH="1">
              <a:off x="5354296" y="2724024"/>
              <a:ext cx="1514323" cy="35390"/>
            </a:xfrm>
            <a:custGeom>
              <a:avLst/>
              <a:gdLst/>
              <a:ahLst/>
              <a:cxnLst/>
              <a:rect l="l" t="t" r="r" b="b"/>
              <a:pathLst>
                <a:path w="100854" h="2357" extrusionOk="0">
                  <a:moveTo>
                    <a:pt x="6793" y="0"/>
                  </a:moveTo>
                  <a:cubicBezTo>
                    <a:pt x="4437" y="0"/>
                    <a:pt x="2181" y="426"/>
                    <a:pt x="126" y="1730"/>
                  </a:cubicBezTo>
                  <a:cubicBezTo>
                    <a:pt x="26" y="1780"/>
                    <a:pt x="1" y="1930"/>
                    <a:pt x="51" y="2005"/>
                  </a:cubicBezTo>
                  <a:cubicBezTo>
                    <a:pt x="101" y="2072"/>
                    <a:pt x="173" y="2105"/>
                    <a:pt x="246" y="2105"/>
                  </a:cubicBezTo>
                  <a:cubicBezTo>
                    <a:pt x="282" y="2105"/>
                    <a:pt x="318" y="2097"/>
                    <a:pt x="352" y="2080"/>
                  </a:cubicBezTo>
                  <a:cubicBezTo>
                    <a:pt x="2306" y="827"/>
                    <a:pt x="4487" y="426"/>
                    <a:pt x="6793" y="426"/>
                  </a:cubicBezTo>
                  <a:cubicBezTo>
                    <a:pt x="10878" y="426"/>
                    <a:pt x="15339" y="1730"/>
                    <a:pt x="19600" y="1905"/>
                  </a:cubicBezTo>
                  <a:lnTo>
                    <a:pt x="20502" y="1905"/>
                  </a:lnTo>
                  <a:cubicBezTo>
                    <a:pt x="23008" y="1905"/>
                    <a:pt x="25490" y="1554"/>
                    <a:pt x="27946" y="1454"/>
                  </a:cubicBezTo>
                  <a:cubicBezTo>
                    <a:pt x="28522" y="1429"/>
                    <a:pt x="29074" y="1429"/>
                    <a:pt x="29650" y="1429"/>
                  </a:cubicBezTo>
                  <a:cubicBezTo>
                    <a:pt x="32808" y="1429"/>
                    <a:pt x="35966" y="1755"/>
                    <a:pt x="39149" y="2005"/>
                  </a:cubicBezTo>
                  <a:cubicBezTo>
                    <a:pt x="42457" y="2256"/>
                    <a:pt x="46868" y="2356"/>
                    <a:pt x="51831" y="2356"/>
                  </a:cubicBezTo>
                  <a:cubicBezTo>
                    <a:pt x="67871" y="2356"/>
                    <a:pt x="89901" y="1278"/>
                    <a:pt x="100628" y="852"/>
                  </a:cubicBezTo>
                  <a:cubicBezTo>
                    <a:pt x="100753" y="827"/>
                    <a:pt x="100853" y="752"/>
                    <a:pt x="100828" y="627"/>
                  </a:cubicBezTo>
                  <a:cubicBezTo>
                    <a:pt x="100828" y="501"/>
                    <a:pt x="100728" y="426"/>
                    <a:pt x="100628" y="426"/>
                  </a:cubicBezTo>
                  <a:cubicBezTo>
                    <a:pt x="89876" y="852"/>
                    <a:pt x="67871" y="1955"/>
                    <a:pt x="51831" y="1955"/>
                  </a:cubicBezTo>
                  <a:cubicBezTo>
                    <a:pt x="46868" y="1955"/>
                    <a:pt x="42482" y="1830"/>
                    <a:pt x="39174" y="1579"/>
                  </a:cubicBezTo>
                  <a:cubicBezTo>
                    <a:pt x="36016" y="1329"/>
                    <a:pt x="32833" y="1003"/>
                    <a:pt x="29650" y="1003"/>
                  </a:cubicBezTo>
                  <a:cubicBezTo>
                    <a:pt x="29074" y="1003"/>
                    <a:pt x="28497" y="1003"/>
                    <a:pt x="27946" y="1028"/>
                  </a:cubicBezTo>
                  <a:cubicBezTo>
                    <a:pt x="25439" y="1153"/>
                    <a:pt x="22958" y="1504"/>
                    <a:pt x="20502" y="1504"/>
                  </a:cubicBezTo>
                  <a:cubicBezTo>
                    <a:pt x="20201" y="1504"/>
                    <a:pt x="19901" y="1479"/>
                    <a:pt x="19600" y="1479"/>
                  </a:cubicBezTo>
                  <a:cubicBezTo>
                    <a:pt x="15439" y="1329"/>
                    <a:pt x="10953" y="0"/>
                    <a:pt x="6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4"/>
            <p:cNvSpPr/>
            <p:nvPr/>
          </p:nvSpPr>
          <p:spPr>
            <a:xfrm flipH="1">
              <a:off x="5384026" y="2875685"/>
              <a:ext cx="1497011" cy="47808"/>
            </a:xfrm>
            <a:custGeom>
              <a:avLst/>
              <a:gdLst/>
              <a:ahLst/>
              <a:cxnLst/>
              <a:rect l="l" t="t" r="r" b="b"/>
              <a:pathLst>
                <a:path w="99701" h="3184" extrusionOk="0">
                  <a:moveTo>
                    <a:pt x="11379" y="0"/>
                  </a:moveTo>
                  <a:cubicBezTo>
                    <a:pt x="7519" y="0"/>
                    <a:pt x="3735" y="502"/>
                    <a:pt x="151" y="2131"/>
                  </a:cubicBezTo>
                  <a:cubicBezTo>
                    <a:pt x="51" y="2181"/>
                    <a:pt x="1" y="2306"/>
                    <a:pt x="51" y="2407"/>
                  </a:cubicBezTo>
                  <a:cubicBezTo>
                    <a:pt x="90" y="2504"/>
                    <a:pt x="174" y="2541"/>
                    <a:pt x="256" y="2541"/>
                  </a:cubicBezTo>
                  <a:cubicBezTo>
                    <a:pt x="280" y="2541"/>
                    <a:pt x="304" y="2537"/>
                    <a:pt x="326" y="2532"/>
                  </a:cubicBezTo>
                  <a:cubicBezTo>
                    <a:pt x="3835" y="928"/>
                    <a:pt x="7545" y="427"/>
                    <a:pt x="11379" y="427"/>
                  </a:cubicBezTo>
                  <a:cubicBezTo>
                    <a:pt x="17419" y="427"/>
                    <a:pt x="23735" y="1655"/>
                    <a:pt x="29926" y="1655"/>
                  </a:cubicBezTo>
                  <a:cubicBezTo>
                    <a:pt x="30527" y="1655"/>
                    <a:pt x="31154" y="1630"/>
                    <a:pt x="31755" y="1605"/>
                  </a:cubicBezTo>
                  <a:cubicBezTo>
                    <a:pt x="36091" y="1429"/>
                    <a:pt x="40427" y="477"/>
                    <a:pt x="44713" y="477"/>
                  </a:cubicBezTo>
                  <a:cubicBezTo>
                    <a:pt x="45715" y="477"/>
                    <a:pt x="46718" y="527"/>
                    <a:pt x="47720" y="652"/>
                  </a:cubicBezTo>
                  <a:cubicBezTo>
                    <a:pt x="51028" y="1078"/>
                    <a:pt x="54236" y="2281"/>
                    <a:pt x="57570" y="2858"/>
                  </a:cubicBezTo>
                  <a:cubicBezTo>
                    <a:pt x="59074" y="3083"/>
                    <a:pt x="61705" y="3183"/>
                    <a:pt x="64988" y="3183"/>
                  </a:cubicBezTo>
                  <a:cubicBezTo>
                    <a:pt x="70577" y="3183"/>
                    <a:pt x="77971" y="2908"/>
                    <a:pt x="84588" y="2457"/>
                  </a:cubicBezTo>
                  <a:cubicBezTo>
                    <a:pt x="91229" y="2031"/>
                    <a:pt x="97044" y="1454"/>
                    <a:pt x="99525" y="903"/>
                  </a:cubicBezTo>
                  <a:cubicBezTo>
                    <a:pt x="99625" y="878"/>
                    <a:pt x="99700" y="777"/>
                    <a:pt x="99675" y="652"/>
                  </a:cubicBezTo>
                  <a:cubicBezTo>
                    <a:pt x="99654" y="565"/>
                    <a:pt x="99575" y="497"/>
                    <a:pt x="99473" y="497"/>
                  </a:cubicBezTo>
                  <a:cubicBezTo>
                    <a:pt x="99457" y="497"/>
                    <a:pt x="99441" y="498"/>
                    <a:pt x="99425" y="502"/>
                  </a:cubicBezTo>
                  <a:cubicBezTo>
                    <a:pt x="97019" y="1028"/>
                    <a:pt x="91179" y="1605"/>
                    <a:pt x="84562" y="2056"/>
                  </a:cubicBezTo>
                  <a:cubicBezTo>
                    <a:pt x="77946" y="2482"/>
                    <a:pt x="70552" y="2782"/>
                    <a:pt x="64988" y="2782"/>
                  </a:cubicBezTo>
                  <a:cubicBezTo>
                    <a:pt x="61730" y="2782"/>
                    <a:pt x="59074" y="2682"/>
                    <a:pt x="57645" y="2432"/>
                  </a:cubicBezTo>
                  <a:cubicBezTo>
                    <a:pt x="54362" y="1880"/>
                    <a:pt x="51154" y="677"/>
                    <a:pt x="47770" y="251"/>
                  </a:cubicBezTo>
                  <a:cubicBezTo>
                    <a:pt x="46743" y="126"/>
                    <a:pt x="45740" y="76"/>
                    <a:pt x="44713" y="76"/>
                  </a:cubicBezTo>
                  <a:cubicBezTo>
                    <a:pt x="40352" y="76"/>
                    <a:pt x="36041" y="1003"/>
                    <a:pt x="31730" y="1204"/>
                  </a:cubicBezTo>
                  <a:cubicBezTo>
                    <a:pt x="31129" y="1229"/>
                    <a:pt x="30527" y="1229"/>
                    <a:pt x="29926" y="1229"/>
                  </a:cubicBezTo>
                  <a:cubicBezTo>
                    <a:pt x="23810" y="1229"/>
                    <a:pt x="17469" y="0"/>
                    <a:pt x="1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4"/>
            <p:cNvSpPr/>
            <p:nvPr/>
          </p:nvSpPr>
          <p:spPr>
            <a:xfrm flipH="1">
              <a:off x="5451752" y="3023593"/>
              <a:ext cx="1311485" cy="24099"/>
            </a:xfrm>
            <a:custGeom>
              <a:avLst/>
              <a:gdLst/>
              <a:ahLst/>
              <a:cxnLst/>
              <a:rect l="l" t="t" r="r" b="b"/>
              <a:pathLst>
                <a:path w="87345" h="1605" extrusionOk="0">
                  <a:moveTo>
                    <a:pt x="12782" y="0"/>
                  </a:moveTo>
                  <a:cubicBezTo>
                    <a:pt x="8572" y="0"/>
                    <a:pt x="4361" y="226"/>
                    <a:pt x="201" y="1003"/>
                  </a:cubicBezTo>
                  <a:cubicBezTo>
                    <a:pt x="75" y="1028"/>
                    <a:pt x="0" y="1128"/>
                    <a:pt x="25" y="1253"/>
                  </a:cubicBezTo>
                  <a:cubicBezTo>
                    <a:pt x="47" y="1340"/>
                    <a:pt x="126" y="1409"/>
                    <a:pt x="228" y="1409"/>
                  </a:cubicBezTo>
                  <a:cubicBezTo>
                    <a:pt x="243" y="1409"/>
                    <a:pt x="259" y="1407"/>
                    <a:pt x="276" y="1404"/>
                  </a:cubicBezTo>
                  <a:cubicBezTo>
                    <a:pt x="4386" y="652"/>
                    <a:pt x="8597" y="426"/>
                    <a:pt x="12782" y="426"/>
                  </a:cubicBezTo>
                  <a:cubicBezTo>
                    <a:pt x="14837" y="426"/>
                    <a:pt x="16868" y="476"/>
                    <a:pt x="18923" y="526"/>
                  </a:cubicBezTo>
                  <a:cubicBezTo>
                    <a:pt x="29424" y="877"/>
                    <a:pt x="49574" y="1604"/>
                    <a:pt x="66392" y="1604"/>
                  </a:cubicBezTo>
                  <a:cubicBezTo>
                    <a:pt x="74612" y="1604"/>
                    <a:pt x="82006" y="1429"/>
                    <a:pt x="87144" y="953"/>
                  </a:cubicBezTo>
                  <a:cubicBezTo>
                    <a:pt x="87244" y="927"/>
                    <a:pt x="87344" y="827"/>
                    <a:pt x="87319" y="727"/>
                  </a:cubicBezTo>
                  <a:cubicBezTo>
                    <a:pt x="87319" y="602"/>
                    <a:pt x="87219" y="526"/>
                    <a:pt x="87093" y="526"/>
                  </a:cubicBezTo>
                  <a:cubicBezTo>
                    <a:pt x="82006" y="1028"/>
                    <a:pt x="74587" y="1203"/>
                    <a:pt x="66392" y="1203"/>
                  </a:cubicBezTo>
                  <a:cubicBezTo>
                    <a:pt x="49574" y="1203"/>
                    <a:pt x="29424" y="451"/>
                    <a:pt x="18923" y="125"/>
                  </a:cubicBezTo>
                  <a:cubicBezTo>
                    <a:pt x="16893" y="50"/>
                    <a:pt x="14837" y="0"/>
                    <a:pt x="1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4"/>
            <p:cNvSpPr/>
            <p:nvPr/>
          </p:nvSpPr>
          <p:spPr>
            <a:xfrm flipH="1">
              <a:off x="5558244" y="3165839"/>
              <a:ext cx="1047311" cy="46682"/>
            </a:xfrm>
            <a:custGeom>
              <a:avLst/>
              <a:gdLst/>
              <a:ahLst/>
              <a:cxnLst/>
              <a:rect l="l" t="t" r="r" b="b"/>
              <a:pathLst>
                <a:path w="69751" h="3109" extrusionOk="0">
                  <a:moveTo>
                    <a:pt x="6818" y="1"/>
                  </a:moveTo>
                  <a:cubicBezTo>
                    <a:pt x="4537" y="1"/>
                    <a:pt x="2281" y="377"/>
                    <a:pt x="151" y="1354"/>
                  </a:cubicBezTo>
                  <a:cubicBezTo>
                    <a:pt x="51" y="1404"/>
                    <a:pt x="1" y="1530"/>
                    <a:pt x="51" y="1630"/>
                  </a:cubicBezTo>
                  <a:cubicBezTo>
                    <a:pt x="87" y="1703"/>
                    <a:pt x="164" y="1750"/>
                    <a:pt x="242" y="1750"/>
                  </a:cubicBezTo>
                  <a:cubicBezTo>
                    <a:pt x="271" y="1750"/>
                    <a:pt x="300" y="1744"/>
                    <a:pt x="326" y="1730"/>
                  </a:cubicBezTo>
                  <a:cubicBezTo>
                    <a:pt x="2407" y="778"/>
                    <a:pt x="4562" y="427"/>
                    <a:pt x="6818" y="427"/>
                  </a:cubicBezTo>
                  <a:cubicBezTo>
                    <a:pt x="11905" y="427"/>
                    <a:pt x="17344" y="2257"/>
                    <a:pt x="22632" y="2833"/>
                  </a:cubicBezTo>
                  <a:cubicBezTo>
                    <a:pt x="24387" y="3033"/>
                    <a:pt x="26642" y="3109"/>
                    <a:pt x="29224" y="3109"/>
                  </a:cubicBezTo>
                  <a:cubicBezTo>
                    <a:pt x="41379" y="3109"/>
                    <a:pt x="60778" y="1354"/>
                    <a:pt x="69274" y="1354"/>
                  </a:cubicBezTo>
                  <a:lnTo>
                    <a:pt x="69550" y="1354"/>
                  </a:lnTo>
                  <a:cubicBezTo>
                    <a:pt x="69675" y="1354"/>
                    <a:pt x="69750" y="1279"/>
                    <a:pt x="69750" y="1154"/>
                  </a:cubicBezTo>
                  <a:cubicBezTo>
                    <a:pt x="69750" y="1028"/>
                    <a:pt x="69675" y="953"/>
                    <a:pt x="69550" y="953"/>
                  </a:cubicBezTo>
                  <a:lnTo>
                    <a:pt x="69274" y="953"/>
                  </a:lnTo>
                  <a:cubicBezTo>
                    <a:pt x="60753" y="953"/>
                    <a:pt x="41354" y="2708"/>
                    <a:pt x="29224" y="2708"/>
                  </a:cubicBezTo>
                  <a:cubicBezTo>
                    <a:pt x="26667" y="2708"/>
                    <a:pt x="24412" y="2607"/>
                    <a:pt x="22682" y="2432"/>
                  </a:cubicBezTo>
                  <a:cubicBezTo>
                    <a:pt x="17444" y="1856"/>
                    <a:pt x="12006" y="26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4"/>
            <p:cNvSpPr/>
            <p:nvPr/>
          </p:nvSpPr>
          <p:spPr>
            <a:xfrm flipH="1">
              <a:off x="5553700" y="3320518"/>
              <a:ext cx="625840" cy="26652"/>
            </a:xfrm>
            <a:custGeom>
              <a:avLst/>
              <a:gdLst/>
              <a:ahLst/>
              <a:cxnLst/>
              <a:rect l="l" t="t" r="r" b="b"/>
              <a:pathLst>
                <a:path w="41681" h="1775" extrusionOk="0">
                  <a:moveTo>
                    <a:pt x="12507" y="1"/>
                  </a:moveTo>
                  <a:cubicBezTo>
                    <a:pt x="7545" y="1"/>
                    <a:pt x="3108" y="301"/>
                    <a:pt x="176" y="1379"/>
                  </a:cubicBezTo>
                  <a:cubicBezTo>
                    <a:pt x="76" y="1404"/>
                    <a:pt x="1" y="1530"/>
                    <a:pt x="51" y="1630"/>
                  </a:cubicBezTo>
                  <a:cubicBezTo>
                    <a:pt x="88" y="1723"/>
                    <a:pt x="153" y="1774"/>
                    <a:pt x="235" y="1774"/>
                  </a:cubicBezTo>
                  <a:cubicBezTo>
                    <a:pt x="263" y="1774"/>
                    <a:pt x="294" y="1768"/>
                    <a:pt x="326" y="1755"/>
                  </a:cubicBezTo>
                  <a:cubicBezTo>
                    <a:pt x="3159" y="728"/>
                    <a:pt x="7570" y="427"/>
                    <a:pt x="12507" y="427"/>
                  </a:cubicBezTo>
                  <a:cubicBezTo>
                    <a:pt x="19750" y="427"/>
                    <a:pt x="28171" y="1078"/>
                    <a:pt x="34688" y="1078"/>
                  </a:cubicBezTo>
                  <a:cubicBezTo>
                    <a:pt x="37344" y="1078"/>
                    <a:pt x="39675" y="978"/>
                    <a:pt x="41505" y="652"/>
                  </a:cubicBezTo>
                  <a:cubicBezTo>
                    <a:pt x="41605" y="652"/>
                    <a:pt x="41680" y="527"/>
                    <a:pt x="41680" y="427"/>
                  </a:cubicBezTo>
                  <a:cubicBezTo>
                    <a:pt x="41658" y="318"/>
                    <a:pt x="41560" y="247"/>
                    <a:pt x="41469" y="247"/>
                  </a:cubicBezTo>
                  <a:cubicBezTo>
                    <a:pt x="41456" y="247"/>
                    <a:pt x="41442" y="248"/>
                    <a:pt x="41429" y="251"/>
                  </a:cubicBezTo>
                  <a:cubicBezTo>
                    <a:pt x="39650" y="552"/>
                    <a:pt x="37319" y="677"/>
                    <a:pt x="34688" y="677"/>
                  </a:cubicBezTo>
                  <a:cubicBezTo>
                    <a:pt x="28196" y="677"/>
                    <a:pt x="19775" y="1"/>
                    <a:pt x="12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4"/>
            <p:cNvSpPr/>
            <p:nvPr/>
          </p:nvSpPr>
          <p:spPr>
            <a:xfrm flipH="1">
              <a:off x="4677231" y="1718136"/>
              <a:ext cx="1018332" cy="1806259"/>
            </a:xfrm>
            <a:custGeom>
              <a:avLst/>
              <a:gdLst/>
              <a:ahLst/>
              <a:cxnLst/>
              <a:rect l="l" t="t" r="r" b="b"/>
              <a:pathLst>
                <a:path w="67821" h="120297" extrusionOk="0">
                  <a:moveTo>
                    <a:pt x="56178" y="0"/>
                  </a:moveTo>
                  <a:cubicBezTo>
                    <a:pt x="52211" y="0"/>
                    <a:pt x="48443" y="2340"/>
                    <a:pt x="45539" y="5033"/>
                  </a:cubicBezTo>
                  <a:cubicBezTo>
                    <a:pt x="45264" y="5284"/>
                    <a:pt x="45013" y="5534"/>
                    <a:pt x="44763" y="5785"/>
                  </a:cubicBezTo>
                  <a:cubicBezTo>
                    <a:pt x="44437" y="9619"/>
                    <a:pt x="44336" y="13479"/>
                    <a:pt x="44487" y="17339"/>
                  </a:cubicBezTo>
                  <a:cubicBezTo>
                    <a:pt x="43961" y="14005"/>
                    <a:pt x="43560" y="10672"/>
                    <a:pt x="43259" y="7339"/>
                  </a:cubicBezTo>
                  <a:cubicBezTo>
                    <a:pt x="42908" y="7715"/>
                    <a:pt x="42557" y="8116"/>
                    <a:pt x="42231" y="8492"/>
                  </a:cubicBezTo>
                  <a:cubicBezTo>
                    <a:pt x="42031" y="12301"/>
                    <a:pt x="41905" y="16136"/>
                    <a:pt x="41880" y="19945"/>
                  </a:cubicBezTo>
                  <a:cubicBezTo>
                    <a:pt x="40953" y="17188"/>
                    <a:pt x="40276" y="14356"/>
                    <a:pt x="39825" y="11474"/>
                  </a:cubicBezTo>
                  <a:cubicBezTo>
                    <a:pt x="36041" y="16587"/>
                    <a:pt x="33008" y="22276"/>
                    <a:pt x="29700" y="27715"/>
                  </a:cubicBezTo>
                  <a:cubicBezTo>
                    <a:pt x="27369" y="31524"/>
                    <a:pt x="24863" y="35284"/>
                    <a:pt x="22432" y="39043"/>
                  </a:cubicBezTo>
                  <a:cubicBezTo>
                    <a:pt x="21254" y="45033"/>
                    <a:pt x="20627" y="51123"/>
                    <a:pt x="20577" y="57239"/>
                  </a:cubicBezTo>
                  <a:cubicBezTo>
                    <a:pt x="19875" y="52878"/>
                    <a:pt x="19424" y="48467"/>
                    <a:pt x="19274" y="44081"/>
                  </a:cubicBezTo>
                  <a:cubicBezTo>
                    <a:pt x="18973" y="44557"/>
                    <a:pt x="18697" y="45033"/>
                    <a:pt x="18396" y="45534"/>
                  </a:cubicBezTo>
                  <a:cubicBezTo>
                    <a:pt x="18021" y="50923"/>
                    <a:pt x="17745" y="56311"/>
                    <a:pt x="17620" y="61725"/>
                  </a:cubicBezTo>
                  <a:cubicBezTo>
                    <a:pt x="16592" y="58091"/>
                    <a:pt x="15915" y="54357"/>
                    <a:pt x="15564" y="50647"/>
                  </a:cubicBezTo>
                  <a:cubicBezTo>
                    <a:pt x="14111" y="53454"/>
                    <a:pt x="11579" y="63254"/>
                    <a:pt x="11153" y="66387"/>
                  </a:cubicBezTo>
                  <a:cubicBezTo>
                    <a:pt x="9224" y="80672"/>
                    <a:pt x="7745" y="81274"/>
                    <a:pt x="8823" y="92502"/>
                  </a:cubicBezTo>
                  <a:cubicBezTo>
                    <a:pt x="7469" y="87640"/>
                    <a:pt x="6141" y="82778"/>
                    <a:pt x="4787" y="77941"/>
                  </a:cubicBezTo>
                  <a:lnTo>
                    <a:pt x="4787" y="77941"/>
                  </a:lnTo>
                  <a:cubicBezTo>
                    <a:pt x="4236" y="87815"/>
                    <a:pt x="4537" y="98392"/>
                    <a:pt x="10101" y="106988"/>
                  </a:cubicBezTo>
                  <a:cubicBezTo>
                    <a:pt x="5464" y="101274"/>
                    <a:pt x="2632" y="94231"/>
                    <a:pt x="2156" y="87114"/>
                  </a:cubicBezTo>
                  <a:lnTo>
                    <a:pt x="2156" y="87114"/>
                  </a:lnTo>
                  <a:cubicBezTo>
                    <a:pt x="0" y="94808"/>
                    <a:pt x="1930" y="103605"/>
                    <a:pt x="7168" y="110046"/>
                  </a:cubicBezTo>
                  <a:cubicBezTo>
                    <a:pt x="8672" y="111926"/>
                    <a:pt x="10401" y="113605"/>
                    <a:pt x="11880" y="115460"/>
                  </a:cubicBezTo>
                  <a:cubicBezTo>
                    <a:pt x="12983" y="116863"/>
                    <a:pt x="15640" y="120297"/>
                    <a:pt x="15640" y="120297"/>
                  </a:cubicBezTo>
                  <a:cubicBezTo>
                    <a:pt x="15640" y="120297"/>
                    <a:pt x="23685" y="116262"/>
                    <a:pt x="25940" y="114332"/>
                  </a:cubicBezTo>
                  <a:cubicBezTo>
                    <a:pt x="32682" y="108542"/>
                    <a:pt x="37795" y="100998"/>
                    <a:pt x="40602" y="92652"/>
                  </a:cubicBezTo>
                  <a:lnTo>
                    <a:pt x="40602" y="92652"/>
                  </a:lnTo>
                  <a:cubicBezTo>
                    <a:pt x="37444" y="96111"/>
                    <a:pt x="33785" y="99144"/>
                    <a:pt x="29750" y="101650"/>
                  </a:cubicBezTo>
                  <a:cubicBezTo>
                    <a:pt x="35063" y="95861"/>
                    <a:pt x="39098" y="88968"/>
                    <a:pt x="41580" y="81550"/>
                  </a:cubicBezTo>
                  <a:lnTo>
                    <a:pt x="41580" y="81550"/>
                  </a:lnTo>
                  <a:cubicBezTo>
                    <a:pt x="38622" y="84958"/>
                    <a:pt x="35690" y="88392"/>
                    <a:pt x="32732" y="91800"/>
                  </a:cubicBezTo>
                  <a:cubicBezTo>
                    <a:pt x="36367" y="79946"/>
                    <a:pt x="41254" y="68517"/>
                    <a:pt x="47294" y="57715"/>
                  </a:cubicBezTo>
                  <a:cubicBezTo>
                    <a:pt x="47996" y="56487"/>
                    <a:pt x="48697" y="55259"/>
                    <a:pt x="49399" y="54031"/>
                  </a:cubicBezTo>
                  <a:lnTo>
                    <a:pt x="49399" y="54031"/>
                  </a:lnTo>
                  <a:cubicBezTo>
                    <a:pt x="45765" y="56111"/>
                    <a:pt x="41905" y="57941"/>
                    <a:pt x="38096" y="59745"/>
                  </a:cubicBezTo>
                  <a:cubicBezTo>
                    <a:pt x="43133" y="56161"/>
                    <a:pt x="47996" y="52402"/>
                    <a:pt x="52733" y="48467"/>
                  </a:cubicBezTo>
                  <a:cubicBezTo>
                    <a:pt x="53159" y="47765"/>
                    <a:pt x="53560" y="47063"/>
                    <a:pt x="53986" y="46387"/>
                  </a:cubicBezTo>
                  <a:lnTo>
                    <a:pt x="53986" y="46387"/>
                  </a:lnTo>
                  <a:cubicBezTo>
                    <a:pt x="50301" y="48367"/>
                    <a:pt x="46492" y="50171"/>
                    <a:pt x="42582" y="51800"/>
                  </a:cubicBezTo>
                  <a:cubicBezTo>
                    <a:pt x="47845" y="47890"/>
                    <a:pt x="52958" y="43805"/>
                    <a:pt x="57946" y="39569"/>
                  </a:cubicBezTo>
                  <a:cubicBezTo>
                    <a:pt x="61154" y="33805"/>
                    <a:pt x="64036" y="27890"/>
                    <a:pt x="65890" y="21574"/>
                  </a:cubicBezTo>
                  <a:cubicBezTo>
                    <a:pt x="67068" y="17614"/>
                    <a:pt x="67820" y="13379"/>
                    <a:pt x="66818" y="9269"/>
                  </a:cubicBezTo>
                  <a:cubicBezTo>
                    <a:pt x="65815" y="5183"/>
                    <a:pt x="62708" y="1274"/>
                    <a:pt x="58472" y="271"/>
                  </a:cubicBezTo>
                  <a:cubicBezTo>
                    <a:pt x="57703" y="86"/>
                    <a:pt x="56937" y="0"/>
                    <a:pt x="56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4"/>
            <p:cNvSpPr/>
            <p:nvPr/>
          </p:nvSpPr>
          <p:spPr>
            <a:xfrm flipH="1">
              <a:off x="4837538" y="1784672"/>
              <a:ext cx="709744" cy="1697581"/>
            </a:xfrm>
            <a:custGeom>
              <a:avLst/>
              <a:gdLst/>
              <a:ahLst/>
              <a:cxnLst/>
              <a:rect l="l" t="t" r="r" b="b"/>
              <a:pathLst>
                <a:path w="47269" h="113059" extrusionOk="0">
                  <a:moveTo>
                    <a:pt x="47269" y="0"/>
                  </a:moveTo>
                  <a:lnTo>
                    <a:pt x="47269" y="0"/>
                  </a:lnTo>
                  <a:cubicBezTo>
                    <a:pt x="43860" y="5088"/>
                    <a:pt x="40777" y="10402"/>
                    <a:pt x="38045" y="15890"/>
                  </a:cubicBezTo>
                  <a:cubicBezTo>
                    <a:pt x="38446" y="14712"/>
                    <a:pt x="38847" y="13534"/>
                    <a:pt x="39223" y="12381"/>
                  </a:cubicBezTo>
                  <a:lnTo>
                    <a:pt x="39223" y="12381"/>
                  </a:lnTo>
                  <a:cubicBezTo>
                    <a:pt x="32782" y="19925"/>
                    <a:pt x="27619" y="28547"/>
                    <a:pt x="24060" y="37820"/>
                  </a:cubicBezTo>
                  <a:cubicBezTo>
                    <a:pt x="23935" y="33334"/>
                    <a:pt x="24938" y="28848"/>
                    <a:pt x="26893" y="24838"/>
                  </a:cubicBezTo>
                  <a:lnTo>
                    <a:pt x="26893" y="24838"/>
                  </a:lnTo>
                  <a:cubicBezTo>
                    <a:pt x="17745" y="37595"/>
                    <a:pt x="12807" y="53109"/>
                    <a:pt x="11429" y="68748"/>
                  </a:cubicBezTo>
                  <a:cubicBezTo>
                    <a:pt x="11704" y="64888"/>
                    <a:pt x="11153" y="60953"/>
                    <a:pt x="9825" y="57319"/>
                  </a:cubicBezTo>
                  <a:cubicBezTo>
                    <a:pt x="9023" y="64462"/>
                    <a:pt x="8221" y="71580"/>
                    <a:pt x="7419" y="78698"/>
                  </a:cubicBezTo>
                  <a:cubicBezTo>
                    <a:pt x="7569" y="74236"/>
                    <a:pt x="6917" y="69750"/>
                    <a:pt x="5489" y="65515"/>
                  </a:cubicBezTo>
                  <a:cubicBezTo>
                    <a:pt x="4812" y="73760"/>
                    <a:pt x="4537" y="82056"/>
                    <a:pt x="4637" y="90352"/>
                  </a:cubicBezTo>
                  <a:cubicBezTo>
                    <a:pt x="3258" y="85665"/>
                    <a:pt x="2381" y="80803"/>
                    <a:pt x="2055" y="75916"/>
                  </a:cubicBezTo>
                  <a:lnTo>
                    <a:pt x="2055" y="75916"/>
                  </a:lnTo>
                  <a:cubicBezTo>
                    <a:pt x="0" y="85690"/>
                    <a:pt x="1028" y="96091"/>
                    <a:pt x="4938" y="105314"/>
                  </a:cubicBezTo>
                  <a:cubicBezTo>
                    <a:pt x="3509" y="103685"/>
                    <a:pt x="2206" y="101956"/>
                    <a:pt x="1078" y="100126"/>
                  </a:cubicBezTo>
                  <a:lnTo>
                    <a:pt x="1078" y="100126"/>
                  </a:lnTo>
                  <a:cubicBezTo>
                    <a:pt x="1830" y="103635"/>
                    <a:pt x="3233" y="107019"/>
                    <a:pt x="5238" y="110001"/>
                  </a:cubicBezTo>
                  <a:lnTo>
                    <a:pt x="6191" y="113059"/>
                  </a:lnTo>
                  <a:cubicBezTo>
                    <a:pt x="8095" y="111755"/>
                    <a:pt x="9825" y="110252"/>
                    <a:pt x="11404" y="108572"/>
                  </a:cubicBezTo>
                  <a:lnTo>
                    <a:pt x="11404" y="108572"/>
                  </a:lnTo>
                  <a:cubicBezTo>
                    <a:pt x="11253" y="108648"/>
                    <a:pt x="11103" y="108748"/>
                    <a:pt x="10953" y="108823"/>
                  </a:cubicBezTo>
                  <a:cubicBezTo>
                    <a:pt x="11153" y="108698"/>
                    <a:pt x="11354" y="108547"/>
                    <a:pt x="11554" y="108397"/>
                  </a:cubicBezTo>
                  <a:cubicBezTo>
                    <a:pt x="12607" y="107269"/>
                    <a:pt x="13609" y="106041"/>
                    <a:pt x="14486" y="104763"/>
                  </a:cubicBezTo>
                  <a:cubicBezTo>
                    <a:pt x="14812" y="103986"/>
                    <a:pt x="15088" y="103209"/>
                    <a:pt x="15364" y="102407"/>
                  </a:cubicBezTo>
                  <a:lnTo>
                    <a:pt x="15364" y="102407"/>
                  </a:lnTo>
                  <a:cubicBezTo>
                    <a:pt x="15063" y="102733"/>
                    <a:pt x="14712" y="103009"/>
                    <a:pt x="14336" y="103259"/>
                  </a:cubicBezTo>
                  <a:cubicBezTo>
                    <a:pt x="13910" y="103685"/>
                    <a:pt x="13434" y="104086"/>
                    <a:pt x="12983" y="104512"/>
                  </a:cubicBezTo>
                  <a:cubicBezTo>
                    <a:pt x="12481" y="104913"/>
                    <a:pt x="11980" y="105314"/>
                    <a:pt x="11479" y="105690"/>
                  </a:cubicBezTo>
                  <a:cubicBezTo>
                    <a:pt x="10978" y="106066"/>
                    <a:pt x="10451" y="106442"/>
                    <a:pt x="9900" y="106768"/>
                  </a:cubicBezTo>
                  <a:cubicBezTo>
                    <a:pt x="10376" y="106342"/>
                    <a:pt x="10877" y="105941"/>
                    <a:pt x="11354" y="105515"/>
                  </a:cubicBezTo>
                  <a:cubicBezTo>
                    <a:pt x="11830" y="105114"/>
                    <a:pt x="12331" y="104713"/>
                    <a:pt x="12782" y="104287"/>
                  </a:cubicBezTo>
                  <a:lnTo>
                    <a:pt x="13484" y="103710"/>
                  </a:lnTo>
                  <a:lnTo>
                    <a:pt x="13484" y="103710"/>
                  </a:lnTo>
                  <a:cubicBezTo>
                    <a:pt x="13058" y="103886"/>
                    <a:pt x="12607" y="104011"/>
                    <a:pt x="12156" y="104061"/>
                  </a:cubicBezTo>
                  <a:cubicBezTo>
                    <a:pt x="13183" y="102908"/>
                    <a:pt x="14110" y="101655"/>
                    <a:pt x="14988" y="100352"/>
                  </a:cubicBezTo>
                  <a:lnTo>
                    <a:pt x="14988" y="100352"/>
                  </a:lnTo>
                  <a:cubicBezTo>
                    <a:pt x="13910" y="101054"/>
                    <a:pt x="12807" y="101730"/>
                    <a:pt x="11730" y="102407"/>
                  </a:cubicBezTo>
                  <a:cubicBezTo>
                    <a:pt x="12481" y="101379"/>
                    <a:pt x="13208" y="100352"/>
                    <a:pt x="13885" y="99274"/>
                  </a:cubicBezTo>
                  <a:lnTo>
                    <a:pt x="13885" y="99274"/>
                  </a:lnTo>
                  <a:cubicBezTo>
                    <a:pt x="13459" y="99525"/>
                    <a:pt x="13058" y="99800"/>
                    <a:pt x="12632" y="100051"/>
                  </a:cubicBezTo>
                  <a:cubicBezTo>
                    <a:pt x="13133" y="98948"/>
                    <a:pt x="13584" y="97846"/>
                    <a:pt x="14060" y="96743"/>
                  </a:cubicBezTo>
                  <a:lnTo>
                    <a:pt x="14060" y="96743"/>
                  </a:lnTo>
                  <a:cubicBezTo>
                    <a:pt x="13409" y="97319"/>
                    <a:pt x="12782" y="97871"/>
                    <a:pt x="12131" y="98422"/>
                  </a:cubicBezTo>
                  <a:cubicBezTo>
                    <a:pt x="12807" y="97745"/>
                    <a:pt x="13509" y="97069"/>
                    <a:pt x="14211" y="96392"/>
                  </a:cubicBezTo>
                  <a:cubicBezTo>
                    <a:pt x="14687" y="95239"/>
                    <a:pt x="15163" y="94086"/>
                    <a:pt x="15614" y="92933"/>
                  </a:cubicBezTo>
                  <a:lnTo>
                    <a:pt x="15614" y="92933"/>
                  </a:lnTo>
                  <a:cubicBezTo>
                    <a:pt x="14511" y="93886"/>
                    <a:pt x="13459" y="94913"/>
                    <a:pt x="12481" y="96016"/>
                  </a:cubicBezTo>
                  <a:cubicBezTo>
                    <a:pt x="14010" y="93635"/>
                    <a:pt x="15364" y="91154"/>
                    <a:pt x="16567" y="88572"/>
                  </a:cubicBezTo>
                  <a:lnTo>
                    <a:pt x="16567" y="88572"/>
                  </a:lnTo>
                  <a:cubicBezTo>
                    <a:pt x="16441" y="88698"/>
                    <a:pt x="16341" y="88823"/>
                    <a:pt x="16216" y="88948"/>
                  </a:cubicBezTo>
                  <a:cubicBezTo>
                    <a:pt x="15840" y="89324"/>
                    <a:pt x="15464" y="89700"/>
                    <a:pt x="15088" y="90051"/>
                  </a:cubicBezTo>
                  <a:cubicBezTo>
                    <a:pt x="14712" y="90427"/>
                    <a:pt x="14311" y="90778"/>
                    <a:pt x="13910" y="91104"/>
                  </a:cubicBezTo>
                  <a:cubicBezTo>
                    <a:pt x="14236" y="90703"/>
                    <a:pt x="14587" y="90302"/>
                    <a:pt x="14938" y="89901"/>
                  </a:cubicBezTo>
                  <a:cubicBezTo>
                    <a:pt x="15288" y="89525"/>
                    <a:pt x="15664" y="89149"/>
                    <a:pt x="16015" y="88748"/>
                  </a:cubicBezTo>
                  <a:cubicBezTo>
                    <a:pt x="16291" y="88472"/>
                    <a:pt x="16592" y="88196"/>
                    <a:pt x="16867" y="87921"/>
                  </a:cubicBezTo>
                  <a:cubicBezTo>
                    <a:pt x="17619" y="86292"/>
                    <a:pt x="18296" y="84612"/>
                    <a:pt x="18897" y="82933"/>
                  </a:cubicBezTo>
                  <a:lnTo>
                    <a:pt x="18897" y="82933"/>
                  </a:lnTo>
                  <a:cubicBezTo>
                    <a:pt x="18647" y="83184"/>
                    <a:pt x="18396" y="83409"/>
                    <a:pt x="18171" y="83660"/>
                  </a:cubicBezTo>
                  <a:cubicBezTo>
                    <a:pt x="17544" y="84236"/>
                    <a:pt x="16918" y="84838"/>
                    <a:pt x="16291" y="85414"/>
                  </a:cubicBezTo>
                  <a:cubicBezTo>
                    <a:pt x="15664" y="85991"/>
                    <a:pt x="15013" y="86567"/>
                    <a:pt x="14361" y="87119"/>
                  </a:cubicBezTo>
                  <a:cubicBezTo>
                    <a:pt x="14938" y="86467"/>
                    <a:pt x="15539" y="85866"/>
                    <a:pt x="16141" y="85264"/>
                  </a:cubicBezTo>
                  <a:cubicBezTo>
                    <a:pt x="16742" y="84638"/>
                    <a:pt x="17369" y="84061"/>
                    <a:pt x="17970" y="83460"/>
                  </a:cubicBezTo>
                  <a:cubicBezTo>
                    <a:pt x="18346" y="83109"/>
                    <a:pt x="18722" y="82758"/>
                    <a:pt x="19073" y="82407"/>
                  </a:cubicBezTo>
                  <a:cubicBezTo>
                    <a:pt x="19850" y="80226"/>
                    <a:pt x="20476" y="78021"/>
                    <a:pt x="21003" y="75765"/>
                  </a:cubicBezTo>
                  <a:lnTo>
                    <a:pt x="21003" y="75765"/>
                  </a:lnTo>
                  <a:cubicBezTo>
                    <a:pt x="19449" y="77996"/>
                    <a:pt x="17544" y="80001"/>
                    <a:pt x="15389" y="81680"/>
                  </a:cubicBezTo>
                  <a:cubicBezTo>
                    <a:pt x="16617" y="79149"/>
                    <a:pt x="17870" y="76617"/>
                    <a:pt x="19123" y="74086"/>
                  </a:cubicBezTo>
                  <a:lnTo>
                    <a:pt x="19123" y="74086"/>
                  </a:lnTo>
                  <a:cubicBezTo>
                    <a:pt x="18923" y="74236"/>
                    <a:pt x="18722" y="74387"/>
                    <a:pt x="18547" y="74562"/>
                  </a:cubicBezTo>
                  <a:cubicBezTo>
                    <a:pt x="17644" y="75264"/>
                    <a:pt x="16767" y="75966"/>
                    <a:pt x="15865" y="76668"/>
                  </a:cubicBezTo>
                  <a:cubicBezTo>
                    <a:pt x="16692" y="75891"/>
                    <a:pt x="17544" y="75139"/>
                    <a:pt x="18396" y="74387"/>
                  </a:cubicBezTo>
                  <a:cubicBezTo>
                    <a:pt x="18722" y="74111"/>
                    <a:pt x="19048" y="73835"/>
                    <a:pt x="19374" y="73560"/>
                  </a:cubicBezTo>
                  <a:cubicBezTo>
                    <a:pt x="20276" y="71730"/>
                    <a:pt x="21153" y="69926"/>
                    <a:pt x="22055" y="68096"/>
                  </a:cubicBezTo>
                  <a:lnTo>
                    <a:pt x="22055" y="68096"/>
                  </a:lnTo>
                  <a:cubicBezTo>
                    <a:pt x="21629" y="68397"/>
                    <a:pt x="21228" y="68698"/>
                    <a:pt x="20802" y="68973"/>
                  </a:cubicBezTo>
                  <a:cubicBezTo>
                    <a:pt x="19950" y="69550"/>
                    <a:pt x="19073" y="70126"/>
                    <a:pt x="18196" y="70652"/>
                  </a:cubicBezTo>
                  <a:lnTo>
                    <a:pt x="20677" y="68823"/>
                  </a:lnTo>
                  <a:cubicBezTo>
                    <a:pt x="21203" y="68397"/>
                    <a:pt x="21755" y="67996"/>
                    <a:pt x="22306" y="67595"/>
                  </a:cubicBezTo>
                  <a:cubicBezTo>
                    <a:pt x="22481" y="67244"/>
                    <a:pt x="22657" y="66868"/>
                    <a:pt x="22832" y="66517"/>
                  </a:cubicBezTo>
                  <a:lnTo>
                    <a:pt x="22832" y="66517"/>
                  </a:lnTo>
                  <a:cubicBezTo>
                    <a:pt x="22281" y="66843"/>
                    <a:pt x="21755" y="67169"/>
                    <a:pt x="21203" y="67495"/>
                  </a:cubicBezTo>
                  <a:cubicBezTo>
                    <a:pt x="21604" y="66166"/>
                    <a:pt x="22005" y="64838"/>
                    <a:pt x="22456" y="63535"/>
                  </a:cubicBezTo>
                  <a:lnTo>
                    <a:pt x="22456" y="63535"/>
                  </a:lnTo>
                  <a:cubicBezTo>
                    <a:pt x="21905" y="63860"/>
                    <a:pt x="21354" y="64186"/>
                    <a:pt x="20802" y="64487"/>
                  </a:cubicBezTo>
                  <a:cubicBezTo>
                    <a:pt x="21379" y="64086"/>
                    <a:pt x="21955" y="63685"/>
                    <a:pt x="22532" y="63284"/>
                  </a:cubicBezTo>
                  <a:cubicBezTo>
                    <a:pt x="22782" y="62482"/>
                    <a:pt x="23058" y="61680"/>
                    <a:pt x="23334" y="60903"/>
                  </a:cubicBezTo>
                  <a:lnTo>
                    <a:pt x="23334" y="60903"/>
                  </a:lnTo>
                  <a:cubicBezTo>
                    <a:pt x="22657" y="61329"/>
                    <a:pt x="21980" y="61730"/>
                    <a:pt x="21253" y="62106"/>
                  </a:cubicBezTo>
                  <a:cubicBezTo>
                    <a:pt x="22456" y="60226"/>
                    <a:pt x="23710" y="58397"/>
                    <a:pt x="25013" y="56617"/>
                  </a:cubicBezTo>
                  <a:cubicBezTo>
                    <a:pt x="25715" y="54963"/>
                    <a:pt x="26466" y="53359"/>
                    <a:pt x="27319" y="51780"/>
                  </a:cubicBezTo>
                  <a:cubicBezTo>
                    <a:pt x="27519" y="51379"/>
                    <a:pt x="27720" y="51003"/>
                    <a:pt x="27945" y="50627"/>
                  </a:cubicBezTo>
                  <a:lnTo>
                    <a:pt x="27945" y="50627"/>
                  </a:lnTo>
                  <a:cubicBezTo>
                    <a:pt x="27820" y="50702"/>
                    <a:pt x="27669" y="50778"/>
                    <a:pt x="27544" y="50828"/>
                  </a:cubicBezTo>
                  <a:cubicBezTo>
                    <a:pt x="27845" y="50477"/>
                    <a:pt x="28146" y="50101"/>
                    <a:pt x="28446" y="49725"/>
                  </a:cubicBezTo>
                  <a:cubicBezTo>
                    <a:pt x="29800" y="47469"/>
                    <a:pt x="31279" y="45289"/>
                    <a:pt x="32832" y="43184"/>
                  </a:cubicBezTo>
                  <a:lnTo>
                    <a:pt x="32832" y="43184"/>
                  </a:lnTo>
                  <a:cubicBezTo>
                    <a:pt x="32782" y="43209"/>
                    <a:pt x="32732" y="43259"/>
                    <a:pt x="32657" y="43284"/>
                  </a:cubicBezTo>
                  <a:cubicBezTo>
                    <a:pt x="31955" y="43710"/>
                    <a:pt x="31253" y="44136"/>
                    <a:pt x="30527" y="44512"/>
                  </a:cubicBezTo>
                  <a:cubicBezTo>
                    <a:pt x="29800" y="44888"/>
                    <a:pt x="29073" y="45239"/>
                    <a:pt x="28321" y="45540"/>
                  </a:cubicBezTo>
                  <a:lnTo>
                    <a:pt x="30426" y="44311"/>
                  </a:lnTo>
                  <a:cubicBezTo>
                    <a:pt x="31128" y="43910"/>
                    <a:pt x="31830" y="43484"/>
                    <a:pt x="32507" y="43058"/>
                  </a:cubicBezTo>
                  <a:cubicBezTo>
                    <a:pt x="32782" y="42908"/>
                    <a:pt x="33033" y="42733"/>
                    <a:pt x="33284" y="42582"/>
                  </a:cubicBezTo>
                  <a:cubicBezTo>
                    <a:pt x="34612" y="40803"/>
                    <a:pt x="35990" y="39048"/>
                    <a:pt x="37394" y="37294"/>
                  </a:cubicBezTo>
                  <a:lnTo>
                    <a:pt x="37394" y="37294"/>
                  </a:lnTo>
                  <a:cubicBezTo>
                    <a:pt x="36266" y="37946"/>
                    <a:pt x="35113" y="38597"/>
                    <a:pt x="33960" y="39199"/>
                  </a:cubicBezTo>
                  <a:cubicBezTo>
                    <a:pt x="33183" y="39600"/>
                    <a:pt x="32381" y="40001"/>
                    <a:pt x="31579" y="40402"/>
                  </a:cubicBezTo>
                  <a:cubicBezTo>
                    <a:pt x="30777" y="40778"/>
                    <a:pt x="29975" y="41154"/>
                    <a:pt x="29173" y="41504"/>
                  </a:cubicBezTo>
                  <a:cubicBezTo>
                    <a:pt x="29950" y="41103"/>
                    <a:pt x="30752" y="40702"/>
                    <a:pt x="31529" y="40276"/>
                  </a:cubicBezTo>
                  <a:cubicBezTo>
                    <a:pt x="32306" y="39850"/>
                    <a:pt x="33083" y="39449"/>
                    <a:pt x="33860" y="38998"/>
                  </a:cubicBezTo>
                  <a:cubicBezTo>
                    <a:pt x="35163" y="38296"/>
                    <a:pt x="36441" y="37545"/>
                    <a:pt x="37720" y="36793"/>
                  </a:cubicBezTo>
                  <a:cubicBezTo>
                    <a:pt x="39223" y="34412"/>
                    <a:pt x="40627" y="31956"/>
                    <a:pt x="41980" y="29474"/>
                  </a:cubicBezTo>
                  <a:lnTo>
                    <a:pt x="41980" y="29474"/>
                  </a:lnTo>
                  <a:cubicBezTo>
                    <a:pt x="40702" y="30377"/>
                    <a:pt x="39424" y="31229"/>
                    <a:pt x="38096" y="32056"/>
                  </a:cubicBezTo>
                  <a:cubicBezTo>
                    <a:pt x="37319" y="32507"/>
                    <a:pt x="36542" y="32983"/>
                    <a:pt x="35765" y="33434"/>
                  </a:cubicBezTo>
                  <a:cubicBezTo>
                    <a:pt x="34963" y="33885"/>
                    <a:pt x="34161" y="34311"/>
                    <a:pt x="33359" y="34712"/>
                  </a:cubicBezTo>
                  <a:cubicBezTo>
                    <a:pt x="34136" y="34261"/>
                    <a:pt x="34913" y="33785"/>
                    <a:pt x="35690" y="33309"/>
                  </a:cubicBezTo>
                  <a:cubicBezTo>
                    <a:pt x="36467" y="32833"/>
                    <a:pt x="37218" y="32357"/>
                    <a:pt x="37995" y="31855"/>
                  </a:cubicBezTo>
                  <a:cubicBezTo>
                    <a:pt x="39424" y="30928"/>
                    <a:pt x="40852" y="29950"/>
                    <a:pt x="42256" y="28948"/>
                  </a:cubicBezTo>
                  <a:cubicBezTo>
                    <a:pt x="43233" y="27093"/>
                    <a:pt x="44186" y="25214"/>
                    <a:pt x="45088" y="23309"/>
                  </a:cubicBezTo>
                  <a:lnTo>
                    <a:pt x="45088" y="23309"/>
                  </a:lnTo>
                  <a:cubicBezTo>
                    <a:pt x="42081" y="26091"/>
                    <a:pt x="39073" y="28873"/>
                    <a:pt x="36065" y="31655"/>
                  </a:cubicBezTo>
                  <a:cubicBezTo>
                    <a:pt x="38045" y="28898"/>
                    <a:pt x="39649" y="25940"/>
                    <a:pt x="41003" y="22858"/>
                  </a:cubicBezTo>
                  <a:lnTo>
                    <a:pt x="41003" y="22858"/>
                  </a:lnTo>
                  <a:cubicBezTo>
                    <a:pt x="40025" y="23309"/>
                    <a:pt x="39048" y="23710"/>
                    <a:pt x="38045" y="24061"/>
                  </a:cubicBezTo>
                  <a:cubicBezTo>
                    <a:pt x="39073" y="23610"/>
                    <a:pt x="40101" y="23108"/>
                    <a:pt x="41103" y="22582"/>
                  </a:cubicBezTo>
                  <a:cubicBezTo>
                    <a:pt x="44136" y="15464"/>
                    <a:pt x="45740" y="7645"/>
                    <a:pt x="47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4"/>
            <p:cNvSpPr/>
            <p:nvPr/>
          </p:nvSpPr>
          <p:spPr>
            <a:xfrm flipH="1">
              <a:off x="4916937" y="1999565"/>
              <a:ext cx="633738" cy="1892145"/>
            </a:xfrm>
            <a:custGeom>
              <a:avLst/>
              <a:gdLst/>
              <a:ahLst/>
              <a:cxnLst/>
              <a:rect l="l" t="t" r="r" b="b"/>
              <a:pathLst>
                <a:path w="42207" h="126017" extrusionOk="0">
                  <a:moveTo>
                    <a:pt x="42206" y="0"/>
                  </a:moveTo>
                  <a:lnTo>
                    <a:pt x="42206" y="0"/>
                  </a:lnTo>
                  <a:cubicBezTo>
                    <a:pt x="36342" y="8271"/>
                    <a:pt x="31229" y="17093"/>
                    <a:pt x="26818" y="26266"/>
                  </a:cubicBezTo>
                  <a:cubicBezTo>
                    <a:pt x="22382" y="35414"/>
                    <a:pt x="18647" y="44913"/>
                    <a:pt x="15489" y="54562"/>
                  </a:cubicBezTo>
                  <a:cubicBezTo>
                    <a:pt x="12306" y="64236"/>
                    <a:pt x="9675" y="74086"/>
                    <a:pt x="7469" y="84011"/>
                  </a:cubicBezTo>
                  <a:cubicBezTo>
                    <a:pt x="5239" y="93936"/>
                    <a:pt x="1554" y="115966"/>
                    <a:pt x="1" y="126016"/>
                  </a:cubicBezTo>
                  <a:lnTo>
                    <a:pt x="3033" y="120151"/>
                  </a:lnTo>
                  <a:cubicBezTo>
                    <a:pt x="4412" y="110101"/>
                    <a:pt x="6818" y="94236"/>
                    <a:pt x="8873" y="84312"/>
                  </a:cubicBezTo>
                  <a:cubicBezTo>
                    <a:pt x="10928" y="74387"/>
                    <a:pt x="13384" y="64537"/>
                    <a:pt x="16392" y="54863"/>
                  </a:cubicBezTo>
                  <a:cubicBezTo>
                    <a:pt x="19424" y="45189"/>
                    <a:pt x="22983" y="35665"/>
                    <a:pt x="27244" y="26467"/>
                  </a:cubicBezTo>
                  <a:cubicBezTo>
                    <a:pt x="31505" y="17269"/>
                    <a:pt x="36467" y="8371"/>
                    <a:pt x="42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4"/>
            <p:cNvSpPr/>
            <p:nvPr/>
          </p:nvSpPr>
          <p:spPr>
            <a:xfrm flipH="1">
              <a:off x="4919580" y="1986021"/>
              <a:ext cx="633723" cy="1892130"/>
            </a:xfrm>
            <a:custGeom>
              <a:avLst/>
              <a:gdLst/>
              <a:ahLst/>
              <a:cxnLst/>
              <a:rect l="l" t="t" r="r" b="b"/>
              <a:pathLst>
                <a:path w="42206" h="126016" extrusionOk="0">
                  <a:moveTo>
                    <a:pt x="42206" y="0"/>
                  </a:moveTo>
                  <a:lnTo>
                    <a:pt x="42206" y="0"/>
                  </a:lnTo>
                  <a:cubicBezTo>
                    <a:pt x="36341" y="8296"/>
                    <a:pt x="31228" y="17118"/>
                    <a:pt x="26817" y="26266"/>
                  </a:cubicBezTo>
                  <a:cubicBezTo>
                    <a:pt x="22381" y="35439"/>
                    <a:pt x="18672" y="44913"/>
                    <a:pt x="15489" y="54587"/>
                  </a:cubicBezTo>
                  <a:cubicBezTo>
                    <a:pt x="12306" y="64236"/>
                    <a:pt x="9674" y="74086"/>
                    <a:pt x="7469" y="84011"/>
                  </a:cubicBezTo>
                  <a:cubicBezTo>
                    <a:pt x="5238" y="93935"/>
                    <a:pt x="1554" y="115966"/>
                    <a:pt x="0" y="126016"/>
                  </a:cubicBezTo>
                  <a:lnTo>
                    <a:pt x="3033" y="120151"/>
                  </a:lnTo>
                  <a:cubicBezTo>
                    <a:pt x="4411" y="110126"/>
                    <a:pt x="6817" y="94236"/>
                    <a:pt x="8872" y="84311"/>
                  </a:cubicBezTo>
                  <a:cubicBezTo>
                    <a:pt x="10928" y="74386"/>
                    <a:pt x="13384" y="64562"/>
                    <a:pt x="16391" y="54862"/>
                  </a:cubicBezTo>
                  <a:cubicBezTo>
                    <a:pt x="19424" y="45188"/>
                    <a:pt x="22983" y="35689"/>
                    <a:pt x="27243" y="26466"/>
                  </a:cubicBezTo>
                  <a:cubicBezTo>
                    <a:pt x="31504" y="17268"/>
                    <a:pt x="36466" y="8371"/>
                    <a:pt x="4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4"/>
            <p:cNvSpPr/>
            <p:nvPr/>
          </p:nvSpPr>
          <p:spPr>
            <a:xfrm flipH="1">
              <a:off x="5263889" y="2228753"/>
              <a:ext cx="32372" cy="380855"/>
            </a:xfrm>
            <a:custGeom>
              <a:avLst/>
              <a:gdLst/>
              <a:ahLst/>
              <a:cxnLst/>
              <a:rect l="l" t="t" r="r" b="b"/>
              <a:pathLst>
                <a:path w="2156" h="25365" extrusionOk="0">
                  <a:moveTo>
                    <a:pt x="2155" y="1"/>
                  </a:moveTo>
                  <a:lnTo>
                    <a:pt x="1704" y="1554"/>
                  </a:lnTo>
                  <a:lnTo>
                    <a:pt x="1303" y="3108"/>
                  </a:lnTo>
                  <a:lnTo>
                    <a:pt x="977" y="4662"/>
                  </a:lnTo>
                  <a:lnTo>
                    <a:pt x="677" y="6241"/>
                  </a:lnTo>
                  <a:cubicBezTo>
                    <a:pt x="326" y="8372"/>
                    <a:pt x="125" y="10502"/>
                    <a:pt x="50" y="12632"/>
                  </a:cubicBezTo>
                  <a:cubicBezTo>
                    <a:pt x="0" y="14788"/>
                    <a:pt x="50" y="16918"/>
                    <a:pt x="276" y="19048"/>
                  </a:cubicBezTo>
                  <a:lnTo>
                    <a:pt x="451" y="20652"/>
                  </a:lnTo>
                  <a:lnTo>
                    <a:pt x="677" y="22231"/>
                  </a:lnTo>
                  <a:lnTo>
                    <a:pt x="977" y="23810"/>
                  </a:lnTo>
                  <a:lnTo>
                    <a:pt x="1303" y="25364"/>
                  </a:lnTo>
                  <a:lnTo>
                    <a:pt x="1028" y="23785"/>
                  </a:lnTo>
                  <a:lnTo>
                    <a:pt x="802" y="22206"/>
                  </a:lnTo>
                  <a:lnTo>
                    <a:pt x="627" y="20627"/>
                  </a:lnTo>
                  <a:lnTo>
                    <a:pt x="476" y="19023"/>
                  </a:lnTo>
                  <a:cubicBezTo>
                    <a:pt x="301" y="16918"/>
                    <a:pt x="251" y="14788"/>
                    <a:pt x="326" y="12657"/>
                  </a:cubicBezTo>
                  <a:cubicBezTo>
                    <a:pt x="401" y="10527"/>
                    <a:pt x="602" y="8397"/>
                    <a:pt x="902" y="6291"/>
                  </a:cubicBezTo>
                  <a:lnTo>
                    <a:pt x="1153" y="4712"/>
                  </a:lnTo>
                  <a:lnTo>
                    <a:pt x="1429" y="3133"/>
                  </a:lnTo>
                  <a:lnTo>
                    <a:pt x="1779" y="1580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4"/>
            <p:cNvSpPr/>
            <p:nvPr/>
          </p:nvSpPr>
          <p:spPr>
            <a:xfrm flipH="1">
              <a:off x="5205928" y="2116224"/>
              <a:ext cx="44805" cy="371066"/>
            </a:xfrm>
            <a:custGeom>
              <a:avLst/>
              <a:gdLst/>
              <a:ahLst/>
              <a:cxnLst/>
              <a:rect l="l" t="t" r="r" b="b"/>
              <a:pathLst>
                <a:path w="2984" h="24713" extrusionOk="0">
                  <a:moveTo>
                    <a:pt x="2983" y="1"/>
                  </a:moveTo>
                  <a:lnTo>
                    <a:pt x="2457" y="1479"/>
                  </a:lnTo>
                  <a:lnTo>
                    <a:pt x="2006" y="2983"/>
                  </a:lnTo>
                  <a:lnTo>
                    <a:pt x="1605" y="4487"/>
                  </a:lnTo>
                  <a:lnTo>
                    <a:pt x="1229" y="6016"/>
                  </a:lnTo>
                  <a:cubicBezTo>
                    <a:pt x="778" y="8071"/>
                    <a:pt x="477" y="10126"/>
                    <a:pt x="251" y="12231"/>
                  </a:cubicBezTo>
                  <a:cubicBezTo>
                    <a:pt x="76" y="14312"/>
                    <a:pt x="1" y="16392"/>
                    <a:pt x="76" y="18497"/>
                  </a:cubicBezTo>
                  <a:lnTo>
                    <a:pt x="151" y="20051"/>
                  </a:lnTo>
                  <a:lnTo>
                    <a:pt x="276" y="21630"/>
                  </a:lnTo>
                  <a:lnTo>
                    <a:pt x="452" y="23184"/>
                  </a:lnTo>
                  <a:lnTo>
                    <a:pt x="677" y="24713"/>
                  </a:lnTo>
                  <a:lnTo>
                    <a:pt x="527" y="23159"/>
                  </a:lnTo>
                  <a:lnTo>
                    <a:pt x="402" y="21605"/>
                  </a:lnTo>
                  <a:lnTo>
                    <a:pt x="326" y="20051"/>
                  </a:lnTo>
                  <a:lnTo>
                    <a:pt x="276" y="18472"/>
                  </a:lnTo>
                  <a:cubicBezTo>
                    <a:pt x="251" y="16392"/>
                    <a:pt x="326" y="14312"/>
                    <a:pt x="527" y="12256"/>
                  </a:cubicBezTo>
                  <a:cubicBezTo>
                    <a:pt x="727" y="10176"/>
                    <a:pt x="1028" y="8121"/>
                    <a:pt x="1429" y="6066"/>
                  </a:cubicBezTo>
                  <a:lnTo>
                    <a:pt x="1755" y="4537"/>
                  </a:lnTo>
                  <a:lnTo>
                    <a:pt x="2131" y="3008"/>
                  </a:lnTo>
                  <a:lnTo>
                    <a:pt x="2532" y="1505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4"/>
            <p:cNvSpPr/>
            <p:nvPr/>
          </p:nvSpPr>
          <p:spPr>
            <a:xfrm flipH="1">
              <a:off x="5133670" y="2071446"/>
              <a:ext cx="11682" cy="223543"/>
            </a:xfrm>
            <a:custGeom>
              <a:avLst/>
              <a:gdLst/>
              <a:ahLst/>
              <a:cxnLst/>
              <a:rect l="l" t="t" r="r" b="b"/>
              <a:pathLst>
                <a:path w="778" h="14888" extrusionOk="0">
                  <a:moveTo>
                    <a:pt x="777" y="0"/>
                  </a:moveTo>
                  <a:cubicBezTo>
                    <a:pt x="552" y="1228"/>
                    <a:pt x="376" y="2456"/>
                    <a:pt x="251" y="3710"/>
                  </a:cubicBezTo>
                  <a:cubicBezTo>
                    <a:pt x="126" y="4938"/>
                    <a:pt x="75" y="6191"/>
                    <a:pt x="25" y="7444"/>
                  </a:cubicBezTo>
                  <a:cubicBezTo>
                    <a:pt x="0" y="8672"/>
                    <a:pt x="0" y="9925"/>
                    <a:pt x="75" y="11178"/>
                  </a:cubicBezTo>
                  <a:cubicBezTo>
                    <a:pt x="151" y="12406"/>
                    <a:pt x="251" y="13660"/>
                    <a:pt x="401" y="14888"/>
                  </a:cubicBezTo>
                  <a:cubicBezTo>
                    <a:pt x="351" y="13660"/>
                    <a:pt x="301" y="12406"/>
                    <a:pt x="276" y="11153"/>
                  </a:cubicBezTo>
                  <a:cubicBezTo>
                    <a:pt x="276" y="9925"/>
                    <a:pt x="251" y="8672"/>
                    <a:pt x="301" y="7444"/>
                  </a:cubicBezTo>
                  <a:cubicBezTo>
                    <a:pt x="326" y="6191"/>
                    <a:pt x="401" y="4963"/>
                    <a:pt x="476" y="3710"/>
                  </a:cubicBezTo>
                  <a:cubicBezTo>
                    <a:pt x="552" y="2482"/>
                    <a:pt x="677" y="1253"/>
                    <a:pt x="777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4"/>
            <p:cNvSpPr/>
            <p:nvPr/>
          </p:nvSpPr>
          <p:spPr>
            <a:xfrm flipH="1">
              <a:off x="5094914" y="2069945"/>
              <a:ext cx="12808" cy="179895"/>
            </a:xfrm>
            <a:custGeom>
              <a:avLst/>
              <a:gdLst/>
              <a:ahLst/>
              <a:cxnLst/>
              <a:rect l="l" t="t" r="r" b="b"/>
              <a:pathLst>
                <a:path w="853" h="11981" extrusionOk="0">
                  <a:moveTo>
                    <a:pt x="853" y="0"/>
                  </a:moveTo>
                  <a:lnTo>
                    <a:pt x="853" y="0"/>
                  </a:lnTo>
                  <a:cubicBezTo>
                    <a:pt x="652" y="977"/>
                    <a:pt x="502" y="1955"/>
                    <a:pt x="376" y="2957"/>
                  </a:cubicBezTo>
                  <a:cubicBezTo>
                    <a:pt x="251" y="3960"/>
                    <a:pt x="176" y="4962"/>
                    <a:pt x="101" y="5965"/>
                  </a:cubicBezTo>
                  <a:cubicBezTo>
                    <a:pt x="51" y="6968"/>
                    <a:pt x="0" y="7970"/>
                    <a:pt x="26" y="8973"/>
                  </a:cubicBezTo>
                  <a:cubicBezTo>
                    <a:pt x="26" y="9975"/>
                    <a:pt x="76" y="10978"/>
                    <a:pt x="151" y="11980"/>
                  </a:cubicBezTo>
                  <a:cubicBezTo>
                    <a:pt x="176" y="10978"/>
                    <a:pt x="201" y="9975"/>
                    <a:pt x="226" y="8973"/>
                  </a:cubicBezTo>
                  <a:cubicBezTo>
                    <a:pt x="276" y="7970"/>
                    <a:pt x="301" y="6968"/>
                    <a:pt x="376" y="5990"/>
                  </a:cubicBezTo>
                  <a:cubicBezTo>
                    <a:pt x="427" y="4988"/>
                    <a:pt x="502" y="3985"/>
                    <a:pt x="577" y="2983"/>
                  </a:cubicBezTo>
                  <a:cubicBezTo>
                    <a:pt x="677" y="1980"/>
                    <a:pt x="777" y="977"/>
                    <a:pt x="853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4"/>
            <p:cNvSpPr/>
            <p:nvPr/>
          </p:nvSpPr>
          <p:spPr>
            <a:xfrm flipH="1">
              <a:off x="4926694" y="1803862"/>
              <a:ext cx="63604" cy="270210"/>
            </a:xfrm>
            <a:custGeom>
              <a:avLst/>
              <a:gdLst/>
              <a:ahLst/>
              <a:cxnLst/>
              <a:rect l="l" t="t" r="r" b="b"/>
              <a:pathLst>
                <a:path w="4236" h="17996" extrusionOk="0">
                  <a:moveTo>
                    <a:pt x="4236" y="1"/>
                  </a:moveTo>
                  <a:lnTo>
                    <a:pt x="4236" y="1"/>
                  </a:lnTo>
                  <a:cubicBezTo>
                    <a:pt x="3759" y="1479"/>
                    <a:pt x="3308" y="2958"/>
                    <a:pt x="2882" y="4437"/>
                  </a:cubicBezTo>
                  <a:cubicBezTo>
                    <a:pt x="2456" y="5915"/>
                    <a:pt x="2080" y="7419"/>
                    <a:pt x="1729" y="8898"/>
                  </a:cubicBezTo>
                  <a:cubicBezTo>
                    <a:pt x="1379" y="10402"/>
                    <a:pt x="1053" y="11905"/>
                    <a:pt x="752" y="13434"/>
                  </a:cubicBezTo>
                  <a:cubicBezTo>
                    <a:pt x="451" y="14938"/>
                    <a:pt x="201" y="16467"/>
                    <a:pt x="0" y="17996"/>
                  </a:cubicBezTo>
                  <a:lnTo>
                    <a:pt x="952" y="13484"/>
                  </a:lnTo>
                  <a:cubicBezTo>
                    <a:pt x="1303" y="11981"/>
                    <a:pt x="1629" y="10477"/>
                    <a:pt x="1980" y="8973"/>
                  </a:cubicBezTo>
                  <a:cubicBezTo>
                    <a:pt x="2331" y="7469"/>
                    <a:pt x="2707" y="5991"/>
                    <a:pt x="3083" y="4487"/>
                  </a:cubicBezTo>
                  <a:lnTo>
                    <a:pt x="4236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4"/>
            <p:cNvSpPr/>
            <p:nvPr/>
          </p:nvSpPr>
          <p:spPr>
            <a:xfrm flipH="1">
              <a:off x="4810023" y="1827948"/>
              <a:ext cx="91847" cy="151667"/>
            </a:xfrm>
            <a:custGeom>
              <a:avLst/>
              <a:gdLst/>
              <a:ahLst/>
              <a:cxnLst/>
              <a:rect l="l" t="t" r="r" b="b"/>
              <a:pathLst>
                <a:path w="6117" h="10101" extrusionOk="0">
                  <a:moveTo>
                    <a:pt x="6116" y="1"/>
                  </a:moveTo>
                  <a:cubicBezTo>
                    <a:pt x="5565" y="803"/>
                    <a:pt x="5013" y="1630"/>
                    <a:pt x="4487" y="2457"/>
                  </a:cubicBezTo>
                  <a:cubicBezTo>
                    <a:pt x="3961" y="3284"/>
                    <a:pt x="3459" y="4136"/>
                    <a:pt x="2933" y="4988"/>
                  </a:cubicBezTo>
                  <a:cubicBezTo>
                    <a:pt x="2457" y="5815"/>
                    <a:pt x="1931" y="6667"/>
                    <a:pt x="1454" y="7520"/>
                  </a:cubicBezTo>
                  <a:cubicBezTo>
                    <a:pt x="953" y="8372"/>
                    <a:pt x="477" y="9224"/>
                    <a:pt x="1" y="10101"/>
                  </a:cubicBezTo>
                  <a:cubicBezTo>
                    <a:pt x="577" y="9299"/>
                    <a:pt x="1104" y="8472"/>
                    <a:pt x="1630" y="7645"/>
                  </a:cubicBezTo>
                  <a:cubicBezTo>
                    <a:pt x="2156" y="6793"/>
                    <a:pt x="2657" y="5966"/>
                    <a:pt x="3184" y="5113"/>
                  </a:cubicBezTo>
                  <a:cubicBezTo>
                    <a:pt x="3685" y="4261"/>
                    <a:pt x="4186" y="3434"/>
                    <a:pt x="4688" y="2582"/>
                  </a:cubicBezTo>
                  <a:cubicBezTo>
                    <a:pt x="5164" y="1730"/>
                    <a:pt x="5665" y="853"/>
                    <a:pt x="611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4"/>
            <p:cNvSpPr/>
            <p:nvPr/>
          </p:nvSpPr>
          <p:spPr>
            <a:xfrm flipH="1">
              <a:off x="4748686" y="1901706"/>
              <a:ext cx="153934" cy="157703"/>
            </a:xfrm>
            <a:custGeom>
              <a:avLst/>
              <a:gdLst/>
              <a:ahLst/>
              <a:cxnLst/>
              <a:rect l="l" t="t" r="r" b="b"/>
              <a:pathLst>
                <a:path w="10252" h="10503" extrusionOk="0">
                  <a:moveTo>
                    <a:pt x="10251" y="1"/>
                  </a:moveTo>
                  <a:lnTo>
                    <a:pt x="10251" y="1"/>
                  </a:lnTo>
                  <a:cubicBezTo>
                    <a:pt x="9424" y="903"/>
                    <a:pt x="8597" y="1806"/>
                    <a:pt x="7770" y="2708"/>
                  </a:cubicBezTo>
                  <a:cubicBezTo>
                    <a:pt x="6943" y="3585"/>
                    <a:pt x="6091" y="4487"/>
                    <a:pt x="5239" y="5339"/>
                  </a:cubicBezTo>
                  <a:cubicBezTo>
                    <a:pt x="4387" y="6242"/>
                    <a:pt x="3509" y="7094"/>
                    <a:pt x="2657" y="7946"/>
                  </a:cubicBezTo>
                  <a:cubicBezTo>
                    <a:pt x="1780" y="8823"/>
                    <a:pt x="878" y="9650"/>
                    <a:pt x="1" y="10502"/>
                  </a:cubicBezTo>
                  <a:cubicBezTo>
                    <a:pt x="953" y="9750"/>
                    <a:pt x="1880" y="8923"/>
                    <a:pt x="2783" y="8096"/>
                  </a:cubicBezTo>
                  <a:cubicBezTo>
                    <a:pt x="3685" y="7269"/>
                    <a:pt x="4562" y="6417"/>
                    <a:pt x="5439" y="5540"/>
                  </a:cubicBezTo>
                  <a:cubicBezTo>
                    <a:pt x="6291" y="4663"/>
                    <a:pt x="7119" y="3760"/>
                    <a:pt x="7921" y="2833"/>
                  </a:cubicBezTo>
                  <a:cubicBezTo>
                    <a:pt x="8723" y="1906"/>
                    <a:pt x="9525" y="978"/>
                    <a:pt x="10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4"/>
            <p:cNvSpPr/>
            <p:nvPr/>
          </p:nvSpPr>
          <p:spPr>
            <a:xfrm flipH="1">
              <a:off x="4775042" y="2007839"/>
              <a:ext cx="200961" cy="138123"/>
            </a:xfrm>
            <a:custGeom>
              <a:avLst/>
              <a:gdLst/>
              <a:ahLst/>
              <a:cxnLst/>
              <a:rect l="l" t="t" r="r" b="b"/>
              <a:pathLst>
                <a:path w="13384" h="9199" extrusionOk="0">
                  <a:moveTo>
                    <a:pt x="13384" y="1"/>
                  </a:moveTo>
                  <a:cubicBezTo>
                    <a:pt x="12432" y="978"/>
                    <a:pt x="11429" y="1905"/>
                    <a:pt x="10402" y="2783"/>
                  </a:cubicBezTo>
                  <a:cubicBezTo>
                    <a:pt x="9349" y="3660"/>
                    <a:pt x="8271" y="4512"/>
                    <a:pt x="7143" y="5264"/>
                  </a:cubicBezTo>
                  <a:cubicBezTo>
                    <a:pt x="6041" y="6041"/>
                    <a:pt x="4863" y="6743"/>
                    <a:pt x="3660" y="7394"/>
                  </a:cubicBezTo>
                  <a:cubicBezTo>
                    <a:pt x="2482" y="8046"/>
                    <a:pt x="1254" y="8647"/>
                    <a:pt x="0" y="9199"/>
                  </a:cubicBezTo>
                  <a:cubicBezTo>
                    <a:pt x="1279" y="8748"/>
                    <a:pt x="2557" y="8196"/>
                    <a:pt x="3760" y="7595"/>
                  </a:cubicBezTo>
                  <a:cubicBezTo>
                    <a:pt x="4988" y="6968"/>
                    <a:pt x="6166" y="6266"/>
                    <a:pt x="7294" y="5489"/>
                  </a:cubicBezTo>
                  <a:cubicBezTo>
                    <a:pt x="8422" y="4712"/>
                    <a:pt x="9524" y="3860"/>
                    <a:pt x="10527" y="2958"/>
                  </a:cubicBezTo>
                  <a:cubicBezTo>
                    <a:pt x="11554" y="2031"/>
                    <a:pt x="12507" y="1053"/>
                    <a:pt x="1338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4"/>
            <p:cNvSpPr/>
            <p:nvPr/>
          </p:nvSpPr>
          <p:spPr>
            <a:xfrm flipH="1">
              <a:off x="4782569" y="2115098"/>
              <a:ext cx="263814" cy="190811"/>
            </a:xfrm>
            <a:custGeom>
              <a:avLst/>
              <a:gdLst/>
              <a:ahLst/>
              <a:cxnLst/>
              <a:rect l="l" t="t" r="r" b="b"/>
              <a:pathLst>
                <a:path w="17570" h="12708" extrusionOk="0">
                  <a:moveTo>
                    <a:pt x="17570" y="1"/>
                  </a:moveTo>
                  <a:lnTo>
                    <a:pt x="17570" y="1"/>
                  </a:lnTo>
                  <a:cubicBezTo>
                    <a:pt x="16893" y="602"/>
                    <a:pt x="16216" y="1204"/>
                    <a:pt x="15515" y="1780"/>
                  </a:cubicBezTo>
                  <a:cubicBezTo>
                    <a:pt x="14813" y="2356"/>
                    <a:pt x="14111" y="2933"/>
                    <a:pt x="13409" y="3509"/>
                  </a:cubicBezTo>
                  <a:cubicBezTo>
                    <a:pt x="12006" y="4637"/>
                    <a:pt x="10577" y="5740"/>
                    <a:pt x="9099" y="6793"/>
                  </a:cubicBezTo>
                  <a:cubicBezTo>
                    <a:pt x="7645" y="7870"/>
                    <a:pt x="6141" y="8873"/>
                    <a:pt x="4637" y="9850"/>
                  </a:cubicBezTo>
                  <a:cubicBezTo>
                    <a:pt x="3860" y="10352"/>
                    <a:pt x="3109" y="10828"/>
                    <a:pt x="2332" y="11304"/>
                  </a:cubicBezTo>
                  <a:cubicBezTo>
                    <a:pt x="1555" y="11780"/>
                    <a:pt x="778" y="12256"/>
                    <a:pt x="1" y="12707"/>
                  </a:cubicBezTo>
                  <a:cubicBezTo>
                    <a:pt x="803" y="12306"/>
                    <a:pt x="1605" y="11880"/>
                    <a:pt x="2407" y="11429"/>
                  </a:cubicBezTo>
                  <a:cubicBezTo>
                    <a:pt x="3184" y="10978"/>
                    <a:pt x="3961" y="10502"/>
                    <a:pt x="4738" y="10051"/>
                  </a:cubicBezTo>
                  <a:cubicBezTo>
                    <a:pt x="6291" y="9098"/>
                    <a:pt x="7795" y="8071"/>
                    <a:pt x="9274" y="7018"/>
                  </a:cubicBezTo>
                  <a:cubicBezTo>
                    <a:pt x="10728" y="5940"/>
                    <a:pt x="12156" y="4838"/>
                    <a:pt x="13560" y="3660"/>
                  </a:cubicBezTo>
                  <a:cubicBezTo>
                    <a:pt x="14236" y="3083"/>
                    <a:pt x="14938" y="2482"/>
                    <a:pt x="15590" y="1880"/>
                  </a:cubicBezTo>
                  <a:cubicBezTo>
                    <a:pt x="16266" y="1254"/>
                    <a:pt x="16918" y="627"/>
                    <a:pt x="1757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4"/>
            <p:cNvSpPr/>
            <p:nvPr/>
          </p:nvSpPr>
          <p:spPr>
            <a:xfrm flipH="1">
              <a:off x="4836386" y="2242298"/>
              <a:ext cx="272838" cy="165600"/>
            </a:xfrm>
            <a:custGeom>
              <a:avLst/>
              <a:gdLst/>
              <a:ahLst/>
              <a:cxnLst/>
              <a:rect l="l" t="t" r="r" b="b"/>
              <a:pathLst>
                <a:path w="18171" h="11029" extrusionOk="0">
                  <a:moveTo>
                    <a:pt x="18171" y="1"/>
                  </a:moveTo>
                  <a:lnTo>
                    <a:pt x="18171" y="1"/>
                  </a:lnTo>
                  <a:cubicBezTo>
                    <a:pt x="17444" y="527"/>
                    <a:pt x="16717" y="1028"/>
                    <a:pt x="15965" y="1530"/>
                  </a:cubicBezTo>
                  <a:cubicBezTo>
                    <a:pt x="15238" y="2031"/>
                    <a:pt x="14512" y="2532"/>
                    <a:pt x="13785" y="3008"/>
                  </a:cubicBezTo>
                  <a:cubicBezTo>
                    <a:pt x="12306" y="3986"/>
                    <a:pt x="10802" y="4963"/>
                    <a:pt x="9273" y="5865"/>
                  </a:cubicBezTo>
                  <a:cubicBezTo>
                    <a:pt x="7770" y="6793"/>
                    <a:pt x="6241" y="7670"/>
                    <a:pt x="4687" y="8522"/>
                  </a:cubicBezTo>
                  <a:cubicBezTo>
                    <a:pt x="3910" y="8973"/>
                    <a:pt x="3133" y="9374"/>
                    <a:pt x="2356" y="9800"/>
                  </a:cubicBezTo>
                  <a:cubicBezTo>
                    <a:pt x="1579" y="10226"/>
                    <a:pt x="777" y="10627"/>
                    <a:pt x="0" y="11028"/>
                  </a:cubicBezTo>
                  <a:cubicBezTo>
                    <a:pt x="802" y="10678"/>
                    <a:pt x="1604" y="10302"/>
                    <a:pt x="2406" y="9926"/>
                  </a:cubicBezTo>
                  <a:cubicBezTo>
                    <a:pt x="3208" y="9525"/>
                    <a:pt x="4010" y="9124"/>
                    <a:pt x="4787" y="8723"/>
                  </a:cubicBezTo>
                  <a:cubicBezTo>
                    <a:pt x="6366" y="7896"/>
                    <a:pt x="7895" y="7018"/>
                    <a:pt x="9424" y="6091"/>
                  </a:cubicBezTo>
                  <a:cubicBezTo>
                    <a:pt x="10928" y="5164"/>
                    <a:pt x="12431" y="4211"/>
                    <a:pt x="13885" y="3184"/>
                  </a:cubicBezTo>
                  <a:cubicBezTo>
                    <a:pt x="14612" y="2683"/>
                    <a:pt x="15339" y="2156"/>
                    <a:pt x="16065" y="1630"/>
                  </a:cubicBezTo>
                  <a:cubicBezTo>
                    <a:pt x="16767" y="1104"/>
                    <a:pt x="17469" y="552"/>
                    <a:pt x="1817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4"/>
            <p:cNvSpPr/>
            <p:nvPr/>
          </p:nvSpPr>
          <p:spPr>
            <a:xfrm flipH="1">
              <a:off x="4997453" y="2390956"/>
              <a:ext cx="124564" cy="77537"/>
            </a:xfrm>
            <a:custGeom>
              <a:avLst/>
              <a:gdLst/>
              <a:ahLst/>
              <a:cxnLst/>
              <a:rect l="l" t="t" r="r" b="b"/>
              <a:pathLst>
                <a:path w="8296" h="5164" extrusionOk="0">
                  <a:moveTo>
                    <a:pt x="8296" y="1"/>
                  </a:moveTo>
                  <a:lnTo>
                    <a:pt x="6266" y="1354"/>
                  </a:lnTo>
                  <a:cubicBezTo>
                    <a:pt x="5564" y="1805"/>
                    <a:pt x="4887" y="2256"/>
                    <a:pt x="4186" y="2682"/>
                  </a:cubicBezTo>
                  <a:cubicBezTo>
                    <a:pt x="3509" y="3108"/>
                    <a:pt x="2807" y="3534"/>
                    <a:pt x="2105" y="3935"/>
                  </a:cubicBezTo>
                  <a:lnTo>
                    <a:pt x="0" y="5164"/>
                  </a:lnTo>
                  <a:cubicBezTo>
                    <a:pt x="752" y="4863"/>
                    <a:pt x="1479" y="4512"/>
                    <a:pt x="2206" y="4136"/>
                  </a:cubicBezTo>
                  <a:cubicBezTo>
                    <a:pt x="2932" y="3760"/>
                    <a:pt x="3634" y="3334"/>
                    <a:pt x="4336" y="2908"/>
                  </a:cubicBezTo>
                  <a:cubicBezTo>
                    <a:pt x="5038" y="2457"/>
                    <a:pt x="5714" y="2006"/>
                    <a:pt x="6366" y="1529"/>
                  </a:cubicBezTo>
                  <a:cubicBezTo>
                    <a:pt x="7043" y="1053"/>
                    <a:pt x="7669" y="552"/>
                    <a:pt x="829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4"/>
            <p:cNvSpPr/>
            <p:nvPr/>
          </p:nvSpPr>
          <p:spPr>
            <a:xfrm flipH="1">
              <a:off x="5089651" y="2653645"/>
              <a:ext cx="145270" cy="99369"/>
            </a:xfrm>
            <a:custGeom>
              <a:avLst/>
              <a:gdLst/>
              <a:ahLst/>
              <a:cxnLst/>
              <a:rect l="l" t="t" r="r" b="b"/>
              <a:pathLst>
                <a:path w="9675" h="6618" extrusionOk="0">
                  <a:moveTo>
                    <a:pt x="9674" y="0"/>
                  </a:moveTo>
                  <a:cubicBezTo>
                    <a:pt x="8847" y="527"/>
                    <a:pt x="8045" y="1078"/>
                    <a:pt x="7243" y="1630"/>
                  </a:cubicBezTo>
                  <a:lnTo>
                    <a:pt x="4812" y="3284"/>
                  </a:lnTo>
                  <a:lnTo>
                    <a:pt x="2406" y="4938"/>
                  </a:lnTo>
                  <a:cubicBezTo>
                    <a:pt x="1604" y="5489"/>
                    <a:pt x="802" y="6041"/>
                    <a:pt x="0" y="6617"/>
                  </a:cubicBezTo>
                  <a:cubicBezTo>
                    <a:pt x="852" y="6141"/>
                    <a:pt x="1705" y="5640"/>
                    <a:pt x="2532" y="5113"/>
                  </a:cubicBezTo>
                  <a:cubicBezTo>
                    <a:pt x="3359" y="4587"/>
                    <a:pt x="4161" y="4061"/>
                    <a:pt x="4988" y="3509"/>
                  </a:cubicBezTo>
                  <a:cubicBezTo>
                    <a:pt x="5790" y="2958"/>
                    <a:pt x="6592" y="2381"/>
                    <a:pt x="7369" y="1805"/>
                  </a:cubicBezTo>
                  <a:cubicBezTo>
                    <a:pt x="8146" y="1229"/>
                    <a:pt x="8923" y="627"/>
                    <a:pt x="9674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4"/>
            <p:cNvSpPr/>
            <p:nvPr/>
          </p:nvSpPr>
          <p:spPr>
            <a:xfrm flipH="1">
              <a:off x="5126906" y="2734175"/>
              <a:ext cx="147162" cy="111411"/>
            </a:xfrm>
            <a:custGeom>
              <a:avLst/>
              <a:gdLst/>
              <a:ahLst/>
              <a:cxnLst/>
              <a:rect l="l" t="t" r="r" b="b"/>
              <a:pathLst>
                <a:path w="9801" h="7420" extrusionOk="0">
                  <a:moveTo>
                    <a:pt x="9800" y="1"/>
                  </a:moveTo>
                  <a:lnTo>
                    <a:pt x="7369" y="1881"/>
                  </a:lnTo>
                  <a:cubicBezTo>
                    <a:pt x="6567" y="2482"/>
                    <a:pt x="5740" y="3134"/>
                    <a:pt x="4938" y="3735"/>
                  </a:cubicBezTo>
                  <a:cubicBezTo>
                    <a:pt x="4111" y="4362"/>
                    <a:pt x="3284" y="4963"/>
                    <a:pt x="2482" y="5590"/>
                  </a:cubicBezTo>
                  <a:lnTo>
                    <a:pt x="1" y="7419"/>
                  </a:lnTo>
                  <a:cubicBezTo>
                    <a:pt x="878" y="6893"/>
                    <a:pt x="1755" y="6317"/>
                    <a:pt x="2607" y="5740"/>
                  </a:cubicBezTo>
                  <a:cubicBezTo>
                    <a:pt x="3434" y="5164"/>
                    <a:pt x="4261" y="4562"/>
                    <a:pt x="5088" y="3961"/>
                  </a:cubicBezTo>
                  <a:cubicBezTo>
                    <a:pt x="5916" y="3334"/>
                    <a:pt x="6718" y="2683"/>
                    <a:pt x="7495" y="2031"/>
                  </a:cubicBezTo>
                  <a:cubicBezTo>
                    <a:pt x="8297" y="1379"/>
                    <a:pt x="9073" y="703"/>
                    <a:pt x="980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4"/>
            <p:cNvSpPr/>
            <p:nvPr/>
          </p:nvSpPr>
          <p:spPr>
            <a:xfrm flipH="1">
              <a:off x="5151743" y="2804180"/>
              <a:ext cx="157327" cy="131727"/>
            </a:xfrm>
            <a:custGeom>
              <a:avLst/>
              <a:gdLst/>
              <a:ahLst/>
              <a:cxnLst/>
              <a:rect l="l" t="t" r="r" b="b"/>
              <a:pathLst>
                <a:path w="10478" h="8773" extrusionOk="0">
                  <a:moveTo>
                    <a:pt x="10477" y="1"/>
                  </a:moveTo>
                  <a:lnTo>
                    <a:pt x="10477" y="1"/>
                  </a:lnTo>
                  <a:cubicBezTo>
                    <a:pt x="9575" y="677"/>
                    <a:pt x="8673" y="1404"/>
                    <a:pt x="7795" y="2106"/>
                  </a:cubicBezTo>
                  <a:cubicBezTo>
                    <a:pt x="6893" y="2833"/>
                    <a:pt x="6016" y="3559"/>
                    <a:pt x="5139" y="4286"/>
                  </a:cubicBezTo>
                  <a:cubicBezTo>
                    <a:pt x="4287" y="5013"/>
                    <a:pt x="3409" y="5740"/>
                    <a:pt x="2532" y="6492"/>
                  </a:cubicBezTo>
                  <a:cubicBezTo>
                    <a:pt x="1680" y="7244"/>
                    <a:pt x="828" y="7996"/>
                    <a:pt x="1" y="8773"/>
                  </a:cubicBezTo>
                  <a:cubicBezTo>
                    <a:pt x="903" y="8071"/>
                    <a:pt x="1780" y="7369"/>
                    <a:pt x="2683" y="6667"/>
                  </a:cubicBezTo>
                  <a:cubicBezTo>
                    <a:pt x="3560" y="5940"/>
                    <a:pt x="4437" y="5214"/>
                    <a:pt x="5314" y="4487"/>
                  </a:cubicBezTo>
                  <a:cubicBezTo>
                    <a:pt x="6191" y="3760"/>
                    <a:pt x="7069" y="3008"/>
                    <a:pt x="7921" y="2281"/>
                  </a:cubicBezTo>
                  <a:cubicBezTo>
                    <a:pt x="8773" y="1529"/>
                    <a:pt x="9650" y="778"/>
                    <a:pt x="10477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4"/>
            <p:cNvSpPr/>
            <p:nvPr/>
          </p:nvSpPr>
          <p:spPr>
            <a:xfrm flipH="1">
              <a:off x="5220242" y="2985948"/>
              <a:ext cx="111396" cy="106892"/>
            </a:xfrm>
            <a:custGeom>
              <a:avLst/>
              <a:gdLst/>
              <a:ahLst/>
              <a:cxnLst/>
              <a:rect l="l" t="t" r="r" b="b"/>
              <a:pathLst>
                <a:path w="7419" h="7119" extrusionOk="0">
                  <a:moveTo>
                    <a:pt x="7419" y="1"/>
                  </a:moveTo>
                  <a:cubicBezTo>
                    <a:pt x="6767" y="552"/>
                    <a:pt x="6115" y="1129"/>
                    <a:pt x="5489" y="1705"/>
                  </a:cubicBezTo>
                  <a:cubicBezTo>
                    <a:pt x="4862" y="2282"/>
                    <a:pt x="4236" y="2858"/>
                    <a:pt x="3609" y="3460"/>
                  </a:cubicBezTo>
                  <a:cubicBezTo>
                    <a:pt x="3008" y="4061"/>
                    <a:pt x="2381" y="4638"/>
                    <a:pt x="1780" y="5264"/>
                  </a:cubicBezTo>
                  <a:cubicBezTo>
                    <a:pt x="1178" y="5866"/>
                    <a:pt x="577" y="6467"/>
                    <a:pt x="0" y="7119"/>
                  </a:cubicBezTo>
                  <a:cubicBezTo>
                    <a:pt x="652" y="6567"/>
                    <a:pt x="1303" y="5991"/>
                    <a:pt x="1930" y="5414"/>
                  </a:cubicBezTo>
                  <a:cubicBezTo>
                    <a:pt x="2557" y="4838"/>
                    <a:pt x="3183" y="4236"/>
                    <a:pt x="3810" y="3660"/>
                  </a:cubicBezTo>
                  <a:cubicBezTo>
                    <a:pt x="4411" y="3059"/>
                    <a:pt x="5038" y="2457"/>
                    <a:pt x="5639" y="1856"/>
                  </a:cubicBezTo>
                  <a:cubicBezTo>
                    <a:pt x="6241" y="1229"/>
                    <a:pt x="6842" y="627"/>
                    <a:pt x="7419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4"/>
            <p:cNvSpPr/>
            <p:nvPr/>
          </p:nvSpPr>
          <p:spPr>
            <a:xfrm flipH="1">
              <a:off x="5272165" y="3084933"/>
              <a:ext cx="66261" cy="67748"/>
            </a:xfrm>
            <a:custGeom>
              <a:avLst/>
              <a:gdLst/>
              <a:ahLst/>
              <a:cxnLst/>
              <a:rect l="l" t="t" r="r" b="b"/>
              <a:pathLst>
                <a:path w="4413" h="4512" extrusionOk="0">
                  <a:moveTo>
                    <a:pt x="4412" y="0"/>
                  </a:moveTo>
                  <a:lnTo>
                    <a:pt x="4412" y="0"/>
                  </a:lnTo>
                  <a:cubicBezTo>
                    <a:pt x="4011" y="351"/>
                    <a:pt x="3610" y="702"/>
                    <a:pt x="3234" y="1053"/>
                  </a:cubicBezTo>
                  <a:cubicBezTo>
                    <a:pt x="2858" y="1429"/>
                    <a:pt x="2482" y="1805"/>
                    <a:pt x="2106" y="2156"/>
                  </a:cubicBezTo>
                  <a:cubicBezTo>
                    <a:pt x="1755" y="2557"/>
                    <a:pt x="1379" y="2933"/>
                    <a:pt x="1029" y="3309"/>
                  </a:cubicBezTo>
                  <a:cubicBezTo>
                    <a:pt x="678" y="3710"/>
                    <a:pt x="327" y="4111"/>
                    <a:pt x="1" y="4512"/>
                  </a:cubicBezTo>
                  <a:cubicBezTo>
                    <a:pt x="402" y="4186"/>
                    <a:pt x="803" y="3835"/>
                    <a:pt x="1179" y="3459"/>
                  </a:cubicBezTo>
                  <a:cubicBezTo>
                    <a:pt x="1555" y="3108"/>
                    <a:pt x="1931" y="2732"/>
                    <a:pt x="2307" y="2356"/>
                  </a:cubicBezTo>
                  <a:cubicBezTo>
                    <a:pt x="2658" y="1980"/>
                    <a:pt x="3034" y="1604"/>
                    <a:pt x="3384" y="1203"/>
                  </a:cubicBezTo>
                  <a:cubicBezTo>
                    <a:pt x="3735" y="827"/>
                    <a:pt x="4086" y="426"/>
                    <a:pt x="4412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4"/>
            <p:cNvSpPr/>
            <p:nvPr/>
          </p:nvSpPr>
          <p:spPr>
            <a:xfrm flipH="1">
              <a:off x="5181476" y="3093582"/>
              <a:ext cx="183663" cy="168994"/>
            </a:xfrm>
            <a:custGeom>
              <a:avLst/>
              <a:gdLst/>
              <a:ahLst/>
              <a:cxnLst/>
              <a:rect l="l" t="t" r="r" b="b"/>
              <a:pathLst>
                <a:path w="12232" h="11255" extrusionOk="0">
                  <a:moveTo>
                    <a:pt x="12231" y="1"/>
                  </a:moveTo>
                  <a:cubicBezTo>
                    <a:pt x="11179" y="903"/>
                    <a:pt x="10126" y="1805"/>
                    <a:pt x="9098" y="2733"/>
                  </a:cubicBezTo>
                  <a:lnTo>
                    <a:pt x="6016" y="5540"/>
                  </a:lnTo>
                  <a:lnTo>
                    <a:pt x="2983" y="8372"/>
                  </a:lnTo>
                  <a:cubicBezTo>
                    <a:pt x="1980" y="9324"/>
                    <a:pt x="978" y="10277"/>
                    <a:pt x="1" y="11254"/>
                  </a:cubicBezTo>
                  <a:cubicBezTo>
                    <a:pt x="1053" y="10352"/>
                    <a:pt x="2081" y="9450"/>
                    <a:pt x="3133" y="8522"/>
                  </a:cubicBezTo>
                  <a:lnTo>
                    <a:pt x="6216" y="5740"/>
                  </a:lnTo>
                  <a:lnTo>
                    <a:pt x="9249" y="2883"/>
                  </a:lnTo>
                  <a:cubicBezTo>
                    <a:pt x="10251" y="1931"/>
                    <a:pt x="11254" y="978"/>
                    <a:pt x="1223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4"/>
            <p:cNvSpPr/>
            <p:nvPr/>
          </p:nvSpPr>
          <p:spPr>
            <a:xfrm flipH="1">
              <a:off x="5311688" y="3313746"/>
              <a:ext cx="86952" cy="74144"/>
            </a:xfrm>
            <a:custGeom>
              <a:avLst/>
              <a:gdLst/>
              <a:ahLst/>
              <a:cxnLst/>
              <a:rect l="l" t="t" r="r" b="b"/>
              <a:pathLst>
                <a:path w="5791" h="4938" extrusionOk="0">
                  <a:moveTo>
                    <a:pt x="5790" y="1"/>
                  </a:moveTo>
                  <a:cubicBezTo>
                    <a:pt x="5314" y="402"/>
                    <a:pt x="4838" y="828"/>
                    <a:pt x="4337" y="1229"/>
                  </a:cubicBezTo>
                  <a:lnTo>
                    <a:pt x="2883" y="2457"/>
                  </a:lnTo>
                  <a:cubicBezTo>
                    <a:pt x="2432" y="2883"/>
                    <a:pt x="1931" y="3284"/>
                    <a:pt x="1455" y="3685"/>
                  </a:cubicBezTo>
                  <a:cubicBezTo>
                    <a:pt x="978" y="4111"/>
                    <a:pt x="477" y="4512"/>
                    <a:pt x="1" y="4938"/>
                  </a:cubicBezTo>
                  <a:cubicBezTo>
                    <a:pt x="552" y="4612"/>
                    <a:pt x="1079" y="4236"/>
                    <a:pt x="1580" y="3860"/>
                  </a:cubicBezTo>
                  <a:cubicBezTo>
                    <a:pt x="2081" y="3484"/>
                    <a:pt x="2582" y="3083"/>
                    <a:pt x="3084" y="2682"/>
                  </a:cubicBezTo>
                  <a:cubicBezTo>
                    <a:pt x="3560" y="2256"/>
                    <a:pt x="4036" y="1830"/>
                    <a:pt x="4487" y="1379"/>
                  </a:cubicBezTo>
                  <a:cubicBezTo>
                    <a:pt x="4938" y="953"/>
                    <a:pt x="5389" y="477"/>
                    <a:pt x="579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4"/>
            <p:cNvSpPr/>
            <p:nvPr/>
          </p:nvSpPr>
          <p:spPr>
            <a:xfrm flipH="1">
              <a:off x="5210831" y="3285140"/>
              <a:ext cx="171997" cy="133618"/>
            </a:xfrm>
            <a:custGeom>
              <a:avLst/>
              <a:gdLst/>
              <a:ahLst/>
              <a:cxnLst/>
              <a:rect l="l" t="t" r="r" b="b"/>
              <a:pathLst>
                <a:path w="11455" h="8899" extrusionOk="0">
                  <a:moveTo>
                    <a:pt x="11454" y="1"/>
                  </a:moveTo>
                  <a:lnTo>
                    <a:pt x="11454" y="1"/>
                  </a:lnTo>
                  <a:cubicBezTo>
                    <a:pt x="10527" y="778"/>
                    <a:pt x="9600" y="1555"/>
                    <a:pt x="8672" y="2332"/>
                  </a:cubicBezTo>
                  <a:cubicBezTo>
                    <a:pt x="7745" y="3084"/>
                    <a:pt x="6793" y="3860"/>
                    <a:pt x="5840" y="4587"/>
                  </a:cubicBezTo>
                  <a:cubicBezTo>
                    <a:pt x="4888" y="5339"/>
                    <a:pt x="3910" y="6066"/>
                    <a:pt x="2958" y="6768"/>
                  </a:cubicBezTo>
                  <a:cubicBezTo>
                    <a:pt x="1981" y="7495"/>
                    <a:pt x="1003" y="8196"/>
                    <a:pt x="1" y="8898"/>
                  </a:cubicBezTo>
                  <a:cubicBezTo>
                    <a:pt x="1053" y="8297"/>
                    <a:pt x="2081" y="7645"/>
                    <a:pt x="3083" y="6943"/>
                  </a:cubicBezTo>
                  <a:cubicBezTo>
                    <a:pt x="4086" y="6267"/>
                    <a:pt x="5038" y="5540"/>
                    <a:pt x="6016" y="4813"/>
                  </a:cubicBezTo>
                  <a:cubicBezTo>
                    <a:pt x="6968" y="4061"/>
                    <a:pt x="7895" y="3284"/>
                    <a:pt x="8798" y="2482"/>
                  </a:cubicBezTo>
                  <a:cubicBezTo>
                    <a:pt x="9725" y="1680"/>
                    <a:pt x="10602" y="853"/>
                    <a:pt x="1145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4"/>
            <p:cNvSpPr/>
            <p:nvPr/>
          </p:nvSpPr>
          <p:spPr>
            <a:xfrm flipH="1">
              <a:off x="5320348" y="2555035"/>
              <a:ext cx="25976" cy="155435"/>
            </a:xfrm>
            <a:custGeom>
              <a:avLst/>
              <a:gdLst/>
              <a:ahLst/>
              <a:cxnLst/>
              <a:rect l="l" t="t" r="r" b="b"/>
              <a:pathLst>
                <a:path w="1730" h="10352" extrusionOk="0">
                  <a:moveTo>
                    <a:pt x="1" y="1"/>
                  </a:moveTo>
                  <a:cubicBezTo>
                    <a:pt x="1" y="878"/>
                    <a:pt x="51" y="1755"/>
                    <a:pt x="126" y="2633"/>
                  </a:cubicBezTo>
                  <a:cubicBezTo>
                    <a:pt x="201" y="3510"/>
                    <a:pt x="326" y="4362"/>
                    <a:pt x="452" y="5239"/>
                  </a:cubicBezTo>
                  <a:cubicBezTo>
                    <a:pt x="602" y="6116"/>
                    <a:pt x="778" y="6968"/>
                    <a:pt x="978" y="7821"/>
                  </a:cubicBezTo>
                  <a:cubicBezTo>
                    <a:pt x="1204" y="8673"/>
                    <a:pt x="1454" y="9525"/>
                    <a:pt x="1730" y="10352"/>
                  </a:cubicBezTo>
                  <a:cubicBezTo>
                    <a:pt x="1555" y="9475"/>
                    <a:pt x="1354" y="8623"/>
                    <a:pt x="1204" y="7770"/>
                  </a:cubicBezTo>
                  <a:cubicBezTo>
                    <a:pt x="1028" y="6918"/>
                    <a:pt x="853" y="6066"/>
                    <a:pt x="727" y="5189"/>
                  </a:cubicBezTo>
                  <a:cubicBezTo>
                    <a:pt x="577" y="4337"/>
                    <a:pt x="452" y="3460"/>
                    <a:pt x="326" y="2608"/>
                  </a:cubicBezTo>
                  <a:cubicBezTo>
                    <a:pt x="201" y="1730"/>
                    <a:pt x="101" y="878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4"/>
            <p:cNvSpPr/>
            <p:nvPr/>
          </p:nvSpPr>
          <p:spPr>
            <a:xfrm flipH="1">
              <a:off x="5387711" y="2693542"/>
              <a:ext cx="54955" cy="184399"/>
            </a:xfrm>
            <a:custGeom>
              <a:avLst/>
              <a:gdLst/>
              <a:ahLst/>
              <a:cxnLst/>
              <a:rect l="l" t="t" r="r" b="b"/>
              <a:pathLst>
                <a:path w="3660" h="12281" extrusionOk="0">
                  <a:moveTo>
                    <a:pt x="1" y="0"/>
                  </a:moveTo>
                  <a:cubicBezTo>
                    <a:pt x="126" y="1053"/>
                    <a:pt x="276" y="2130"/>
                    <a:pt x="452" y="3183"/>
                  </a:cubicBezTo>
                  <a:cubicBezTo>
                    <a:pt x="652" y="4236"/>
                    <a:pt x="878" y="5288"/>
                    <a:pt x="1153" y="6341"/>
                  </a:cubicBezTo>
                  <a:cubicBezTo>
                    <a:pt x="1429" y="7394"/>
                    <a:pt x="1755" y="8421"/>
                    <a:pt x="2156" y="9424"/>
                  </a:cubicBezTo>
                  <a:cubicBezTo>
                    <a:pt x="2582" y="10401"/>
                    <a:pt x="3058" y="11379"/>
                    <a:pt x="3660" y="12281"/>
                  </a:cubicBezTo>
                  <a:cubicBezTo>
                    <a:pt x="3159" y="11328"/>
                    <a:pt x="2732" y="10351"/>
                    <a:pt x="2356" y="9323"/>
                  </a:cubicBezTo>
                  <a:cubicBezTo>
                    <a:pt x="2006" y="8321"/>
                    <a:pt x="1680" y="7318"/>
                    <a:pt x="1404" y="6266"/>
                  </a:cubicBezTo>
                  <a:cubicBezTo>
                    <a:pt x="1128" y="5238"/>
                    <a:pt x="903" y="4186"/>
                    <a:pt x="677" y="31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4"/>
            <p:cNvSpPr/>
            <p:nvPr/>
          </p:nvSpPr>
          <p:spPr>
            <a:xfrm flipH="1">
              <a:off x="5450928" y="2670207"/>
              <a:ext cx="48183" cy="331546"/>
            </a:xfrm>
            <a:custGeom>
              <a:avLst/>
              <a:gdLst/>
              <a:ahLst/>
              <a:cxnLst/>
              <a:rect l="l" t="t" r="r" b="b"/>
              <a:pathLst>
                <a:path w="3209" h="22081" extrusionOk="0">
                  <a:moveTo>
                    <a:pt x="602" y="0"/>
                  </a:moveTo>
                  <a:lnTo>
                    <a:pt x="401" y="1404"/>
                  </a:lnTo>
                  <a:lnTo>
                    <a:pt x="226" y="2782"/>
                  </a:lnTo>
                  <a:lnTo>
                    <a:pt x="125" y="4186"/>
                  </a:lnTo>
                  <a:lnTo>
                    <a:pt x="50" y="5589"/>
                  </a:lnTo>
                  <a:cubicBezTo>
                    <a:pt x="0" y="7469"/>
                    <a:pt x="100" y="9349"/>
                    <a:pt x="301" y="11228"/>
                  </a:cubicBezTo>
                  <a:cubicBezTo>
                    <a:pt x="526" y="13083"/>
                    <a:pt x="877" y="14938"/>
                    <a:pt x="1354" y="16767"/>
                  </a:cubicBezTo>
                  <a:lnTo>
                    <a:pt x="1755" y="18121"/>
                  </a:lnTo>
                  <a:lnTo>
                    <a:pt x="2181" y="19449"/>
                  </a:lnTo>
                  <a:lnTo>
                    <a:pt x="2657" y="20777"/>
                  </a:lnTo>
                  <a:lnTo>
                    <a:pt x="3208" y="22081"/>
                  </a:lnTo>
                  <a:lnTo>
                    <a:pt x="2732" y="20752"/>
                  </a:lnTo>
                  <a:lnTo>
                    <a:pt x="2306" y="19424"/>
                  </a:lnTo>
                  <a:lnTo>
                    <a:pt x="1905" y="18070"/>
                  </a:lnTo>
                  <a:lnTo>
                    <a:pt x="1579" y="16717"/>
                  </a:lnTo>
                  <a:cubicBezTo>
                    <a:pt x="1128" y="14888"/>
                    <a:pt x="777" y="13058"/>
                    <a:pt x="577" y="11203"/>
                  </a:cubicBezTo>
                  <a:cubicBezTo>
                    <a:pt x="351" y="9349"/>
                    <a:pt x="251" y="7469"/>
                    <a:pt x="251" y="5614"/>
                  </a:cubicBezTo>
                  <a:lnTo>
                    <a:pt x="276" y="4211"/>
                  </a:lnTo>
                  <a:lnTo>
                    <a:pt x="351" y="2807"/>
                  </a:lnTo>
                  <a:lnTo>
                    <a:pt x="451" y="140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4"/>
            <p:cNvSpPr/>
            <p:nvPr/>
          </p:nvSpPr>
          <p:spPr>
            <a:xfrm flipH="1">
              <a:off x="5476529" y="3051808"/>
              <a:ext cx="43664" cy="113288"/>
            </a:xfrm>
            <a:custGeom>
              <a:avLst/>
              <a:gdLst/>
              <a:ahLst/>
              <a:cxnLst/>
              <a:rect l="l" t="t" r="r" b="b"/>
              <a:pathLst>
                <a:path w="2908" h="7545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653"/>
                    <a:pt x="251" y="1329"/>
                    <a:pt x="427" y="1981"/>
                  </a:cubicBezTo>
                  <a:cubicBezTo>
                    <a:pt x="602" y="2632"/>
                    <a:pt x="828" y="3284"/>
                    <a:pt x="1053" y="3911"/>
                  </a:cubicBezTo>
                  <a:cubicBezTo>
                    <a:pt x="1329" y="4537"/>
                    <a:pt x="1580" y="5164"/>
                    <a:pt x="1880" y="5790"/>
                  </a:cubicBezTo>
                  <a:cubicBezTo>
                    <a:pt x="2206" y="6392"/>
                    <a:pt x="2532" y="6993"/>
                    <a:pt x="2908" y="7545"/>
                  </a:cubicBezTo>
                  <a:cubicBezTo>
                    <a:pt x="2632" y="6918"/>
                    <a:pt x="2357" y="6317"/>
                    <a:pt x="2081" y="5690"/>
                  </a:cubicBezTo>
                  <a:cubicBezTo>
                    <a:pt x="1830" y="5064"/>
                    <a:pt x="1555" y="4462"/>
                    <a:pt x="1329" y="3810"/>
                  </a:cubicBezTo>
                  <a:cubicBezTo>
                    <a:pt x="1078" y="3184"/>
                    <a:pt x="853" y="2557"/>
                    <a:pt x="627" y="1931"/>
                  </a:cubicBezTo>
                  <a:cubicBezTo>
                    <a:pt x="402" y="1279"/>
                    <a:pt x="201" y="6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4"/>
            <p:cNvSpPr/>
            <p:nvPr/>
          </p:nvSpPr>
          <p:spPr>
            <a:xfrm flipH="1">
              <a:off x="5478410" y="3080037"/>
              <a:ext cx="114790" cy="206621"/>
            </a:xfrm>
            <a:custGeom>
              <a:avLst/>
              <a:gdLst/>
              <a:ahLst/>
              <a:cxnLst/>
              <a:rect l="l" t="t" r="r" b="b"/>
              <a:pathLst>
                <a:path w="7645" h="13761" extrusionOk="0">
                  <a:moveTo>
                    <a:pt x="0" y="1"/>
                  </a:moveTo>
                  <a:lnTo>
                    <a:pt x="0" y="1"/>
                  </a:lnTo>
                  <a:cubicBezTo>
                    <a:pt x="201" y="1304"/>
                    <a:pt x="552" y="2607"/>
                    <a:pt x="1003" y="3860"/>
                  </a:cubicBezTo>
                  <a:cubicBezTo>
                    <a:pt x="1454" y="5138"/>
                    <a:pt x="2031" y="6341"/>
                    <a:pt x="2682" y="7519"/>
                  </a:cubicBezTo>
                  <a:cubicBezTo>
                    <a:pt x="3334" y="8672"/>
                    <a:pt x="4061" y="9800"/>
                    <a:pt x="4913" y="10853"/>
                  </a:cubicBezTo>
                  <a:cubicBezTo>
                    <a:pt x="5740" y="11905"/>
                    <a:pt x="6642" y="12883"/>
                    <a:pt x="7645" y="13760"/>
                  </a:cubicBezTo>
                  <a:cubicBezTo>
                    <a:pt x="6742" y="12808"/>
                    <a:pt x="5865" y="11780"/>
                    <a:pt x="5063" y="10727"/>
                  </a:cubicBezTo>
                  <a:cubicBezTo>
                    <a:pt x="4286" y="9650"/>
                    <a:pt x="3534" y="8547"/>
                    <a:pt x="2908" y="7394"/>
                  </a:cubicBezTo>
                  <a:cubicBezTo>
                    <a:pt x="2256" y="6241"/>
                    <a:pt x="1705" y="5038"/>
                    <a:pt x="1203" y="3785"/>
                  </a:cubicBezTo>
                  <a:cubicBezTo>
                    <a:pt x="727" y="2557"/>
                    <a:pt x="326" y="1279"/>
                    <a:pt x="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4"/>
            <p:cNvSpPr/>
            <p:nvPr/>
          </p:nvSpPr>
          <p:spPr>
            <a:xfrm flipH="1">
              <a:off x="5517165" y="3277993"/>
              <a:ext cx="91471" cy="120811"/>
            </a:xfrm>
            <a:custGeom>
              <a:avLst/>
              <a:gdLst/>
              <a:ahLst/>
              <a:cxnLst/>
              <a:rect l="l" t="t" r="r" b="b"/>
              <a:pathLst>
                <a:path w="6092" h="8046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778"/>
                    <a:pt x="678" y="1555"/>
                    <a:pt x="1104" y="2281"/>
                  </a:cubicBezTo>
                  <a:cubicBezTo>
                    <a:pt x="1530" y="3033"/>
                    <a:pt x="2006" y="3735"/>
                    <a:pt x="2532" y="4412"/>
                  </a:cubicBezTo>
                  <a:cubicBezTo>
                    <a:pt x="3059" y="5088"/>
                    <a:pt x="3585" y="5740"/>
                    <a:pt x="4186" y="6367"/>
                  </a:cubicBezTo>
                  <a:cubicBezTo>
                    <a:pt x="4788" y="6968"/>
                    <a:pt x="5414" y="7545"/>
                    <a:pt x="6091" y="8046"/>
                  </a:cubicBezTo>
                  <a:cubicBezTo>
                    <a:pt x="5490" y="7444"/>
                    <a:pt x="4913" y="6843"/>
                    <a:pt x="4337" y="6216"/>
                  </a:cubicBezTo>
                  <a:cubicBezTo>
                    <a:pt x="3785" y="5590"/>
                    <a:pt x="3234" y="4938"/>
                    <a:pt x="2733" y="4261"/>
                  </a:cubicBezTo>
                  <a:cubicBezTo>
                    <a:pt x="2231" y="3585"/>
                    <a:pt x="1755" y="2883"/>
                    <a:pt x="1304" y="2181"/>
                  </a:cubicBezTo>
                  <a:cubicBezTo>
                    <a:pt x="828" y="1479"/>
                    <a:pt x="402" y="7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4"/>
            <p:cNvSpPr/>
            <p:nvPr/>
          </p:nvSpPr>
          <p:spPr>
            <a:xfrm flipH="1">
              <a:off x="5306037" y="3434924"/>
              <a:ext cx="766" cy="766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50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lose/>
                  <a:moveTo>
                    <a:pt x="50" y="1"/>
                  </a:move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586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4"/>
            <p:cNvSpPr/>
            <p:nvPr/>
          </p:nvSpPr>
          <p:spPr>
            <a:xfrm flipH="1">
              <a:off x="4685503" y="1763589"/>
              <a:ext cx="727432" cy="1735974"/>
            </a:xfrm>
            <a:custGeom>
              <a:avLst/>
              <a:gdLst/>
              <a:ahLst/>
              <a:cxnLst/>
              <a:rect l="l" t="t" r="r" b="b"/>
              <a:pathLst>
                <a:path w="48447" h="115616" extrusionOk="0">
                  <a:moveTo>
                    <a:pt x="44462" y="1"/>
                  </a:moveTo>
                  <a:lnTo>
                    <a:pt x="44462" y="1"/>
                  </a:lnTo>
                  <a:cubicBezTo>
                    <a:pt x="45615" y="5615"/>
                    <a:pt x="44713" y="11630"/>
                    <a:pt x="42607" y="17019"/>
                  </a:cubicBezTo>
                  <a:cubicBezTo>
                    <a:pt x="41129" y="20828"/>
                    <a:pt x="39073" y="24362"/>
                    <a:pt x="36793" y="27745"/>
                  </a:cubicBezTo>
                  <a:cubicBezTo>
                    <a:pt x="37144" y="27470"/>
                    <a:pt x="37469" y="27194"/>
                    <a:pt x="37820" y="26918"/>
                  </a:cubicBezTo>
                  <a:cubicBezTo>
                    <a:pt x="38522" y="26342"/>
                    <a:pt x="39224" y="25765"/>
                    <a:pt x="39926" y="25189"/>
                  </a:cubicBezTo>
                  <a:cubicBezTo>
                    <a:pt x="40627" y="24613"/>
                    <a:pt x="41304" y="24011"/>
                    <a:pt x="41981" y="23410"/>
                  </a:cubicBezTo>
                  <a:lnTo>
                    <a:pt x="41981" y="23410"/>
                  </a:lnTo>
                  <a:cubicBezTo>
                    <a:pt x="41329" y="24036"/>
                    <a:pt x="40677" y="24663"/>
                    <a:pt x="40001" y="25289"/>
                  </a:cubicBezTo>
                  <a:cubicBezTo>
                    <a:pt x="39349" y="25891"/>
                    <a:pt x="38647" y="26492"/>
                    <a:pt x="37971" y="27069"/>
                  </a:cubicBezTo>
                  <a:cubicBezTo>
                    <a:pt x="37419" y="27520"/>
                    <a:pt x="36868" y="27971"/>
                    <a:pt x="36317" y="28422"/>
                  </a:cubicBezTo>
                  <a:cubicBezTo>
                    <a:pt x="34637" y="30828"/>
                    <a:pt x="32858" y="33159"/>
                    <a:pt x="31028" y="35440"/>
                  </a:cubicBezTo>
                  <a:cubicBezTo>
                    <a:pt x="30327" y="36342"/>
                    <a:pt x="29600" y="37219"/>
                    <a:pt x="28898" y="38121"/>
                  </a:cubicBezTo>
                  <a:cubicBezTo>
                    <a:pt x="29098" y="37996"/>
                    <a:pt x="29299" y="37871"/>
                    <a:pt x="29499" y="37745"/>
                  </a:cubicBezTo>
                  <a:cubicBezTo>
                    <a:pt x="31028" y="36843"/>
                    <a:pt x="32532" y="35866"/>
                    <a:pt x="34011" y="34888"/>
                  </a:cubicBezTo>
                  <a:cubicBezTo>
                    <a:pt x="34738" y="34412"/>
                    <a:pt x="35464" y="33911"/>
                    <a:pt x="36191" y="33410"/>
                  </a:cubicBezTo>
                  <a:cubicBezTo>
                    <a:pt x="36943" y="32908"/>
                    <a:pt x="37670" y="32407"/>
                    <a:pt x="38397" y="31881"/>
                  </a:cubicBezTo>
                  <a:lnTo>
                    <a:pt x="38397" y="31881"/>
                  </a:lnTo>
                  <a:cubicBezTo>
                    <a:pt x="37695" y="32432"/>
                    <a:pt x="36993" y="32984"/>
                    <a:pt x="36291" y="33510"/>
                  </a:cubicBezTo>
                  <a:cubicBezTo>
                    <a:pt x="35565" y="34036"/>
                    <a:pt x="34838" y="34563"/>
                    <a:pt x="34111" y="35064"/>
                  </a:cubicBezTo>
                  <a:cubicBezTo>
                    <a:pt x="32657" y="36091"/>
                    <a:pt x="31154" y="37044"/>
                    <a:pt x="29650" y="37971"/>
                  </a:cubicBezTo>
                  <a:cubicBezTo>
                    <a:pt x="29249" y="38222"/>
                    <a:pt x="28848" y="38447"/>
                    <a:pt x="28472" y="38673"/>
                  </a:cubicBezTo>
                  <a:cubicBezTo>
                    <a:pt x="27469" y="40227"/>
                    <a:pt x="26467" y="41781"/>
                    <a:pt x="25414" y="43284"/>
                  </a:cubicBezTo>
                  <a:cubicBezTo>
                    <a:pt x="25489" y="43234"/>
                    <a:pt x="25565" y="43184"/>
                    <a:pt x="25640" y="43134"/>
                  </a:cubicBezTo>
                  <a:lnTo>
                    <a:pt x="27670" y="41781"/>
                  </a:lnTo>
                  <a:lnTo>
                    <a:pt x="27670" y="41781"/>
                  </a:lnTo>
                  <a:cubicBezTo>
                    <a:pt x="27043" y="42332"/>
                    <a:pt x="26417" y="42833"/>
                    <a:pt x="25740" y="43309"/>
                  </a:cubicBezTo>
                  <a:cubicBezTo>
                    <a:pt x="25514" y="43485"/>
                    <a:pt x="25289" y="43660"/>
                    <a:pt x="25038" y="43811"/>
                  </a:cubicBezTo>
                  <a:cubicBezTo>
                    <a:pt x="23284" y="46317"/>
                    <a:pt x="21429" y="48773"/>
                    <a:pt x="19499" y="51129"/>
                  </a:cubicBezTo>
                  <a:cubicBezTo>
                    <a:pt x="19349" y="51430"/>
                    <a:pt x="19174" y="51731"/>
                    <a:pt x="18998" y="52031"/>
                  </a:cubicBezTo>
                  <a:cubicBezTo>
                    <a:pt x="20051" y="51455"/>
                    <a:pt x="21078" y="50878"/>
                    <a:pt x="22131" y="50302"/>
                  </a:cubicBezTo>
                  <a:lnTo>
                    <a:pt x="22131" y="50302"/>
                  </a:lnTo>
                  <a:cubicBezTo>
                    <a:pt x="20001" y="52783"/>
                    <a:pt x="17971" y="55365"/>
                    <a:pt x="16066" y="58021"/>
                  </a:cubicBezTo>
                  <a:cubicBezTo>
                    <a:pt x="15464" y="59425"/>
                    <a:pt x="14913" y="60853"/>
                    <a:pt x="14387" y="62307"/>
                  </a:cubicBezTo>
                  <a:cubicBezTo>
                    <a:pt x="15665" y="61505"/>
                    <a:pt x="16868" y="60578"/>
                    <a:pt x="17971" y="59575"/>
                  </a:cubicBezTo>
                  <a:lnTo>
                    <a:pt x="17971" y="59575"/>
                  </a:lnTo>
                  <a:cubicBezTo>
                    <a:pt x="17469" y="60628"/>
                    <a:pt x="16943" y="61680"/>
                    <a:pt x="16442" y="62733"/>
                  </a:cubicBezTo>
                  <a:lnTo>
                    <a:pt x="16667" y="62558"/>
                  </a:lnTo>
                  <a:lnTo>
                    <a:pt x="19098" y="60904"/>
                  </a:lnTo>
                  <a:cubicBezTo>
                    <a:pt x="19900" y="60352"/>
                    <a:pt x="20702" y="59801"/>
                    <a:pt x="21529" y="59274"/>
                  </a:cubicBezTo>
                  <a:lnTo>
                    <a:pt x="21529" y="59274"/>
                  </a:lnTo>
                  <a:cubicBezTo>
                    <a:pt x="20778" y="59901"/>
                    <a:pt x="20001" y="60503"/>
                    <a:pt x="19224" y="61079"/>
                  </a:cubicBezTo>
                  <a:cubicBezTo>
                    <a:pt x="18447" y="61655"/>
                    <a:pt x="17645" y="62232"/>
                    <a:pt x="16843" y="62783"/>
                  </a:cubicBezTo>
                  <a:cubicBezTo>
                    <a:pt x="16617" y="62934"/>
                    <a:pt x="16417" y="63059"/>
                    <a:pt x="16191" y="63209"/>
                  </a:cubicBezTo>
                  <a:cubicBezTo>
                    <a:pt x="15414" y="64788"/>
                    <a:pt x="14662" y="66342"/>
                    <a:pt x="13885" y="67921"/>
                  </a:cubicBezTo>
                  <a:cubicBezTo>
                    <a:pt x="15289" y="67069"/>
                    <a:pt x="16667" y="66242"/>
                    <a:pt x="18071" y="65390"/>
                  </a:cubicBezTo>
                  <a:lnTo>
                    <a:pt x="19048" y="64638"/>
                  </a:lnTo>
                  <a:lnTo>
                    <a:pt x="19048" y="64638"/>
                  </a:lnTo>
                  <a:cubicBezTo>
                    <a:pt x="18898" y="64788"/>
                    <a:pt x="18722" y="64939"/>
                    <a:pt x="18572" y="65089"/>
                  </a:cubicBezTo>
                  <a:cubicBezTo>
                    <a:pt x="18697" y="65014"/>
                    <a:pt x="18823" y="64939"/>
                    <a:pt x="18948" y="64863"/>
                  </a:cubicBezTo>
                  <a:lnTo>
                    <a:pt x="18948" y="64863"/>
                  </a:lnTo>
                  <a:cubicBezTo>
                    <a:pt x="17093" y="67395"/>
                    <a:pt x="15239" y="69951"/>
                    <a:pt x="13359" y="72508"/>
                  </a:cubicBezTo>
                  <a:cubicBezTo>
                    <a:pt x="13810" y="72132"/>
                    <a:pt x="14261" y="71756"/>
                    <a:pt x="14712" y="71405"/>
                  </a:cubicBezTo>
                  <a:cubicBezTo>
                    <a:pt x="15590" y="70703"/>
                    <a:pt x="16492" y="69976"/>
                    <a:pt x="17394" y="69300"/>
                  </a:cubicBezTo>
                  <a:lnTo>
                    <a:pt x="17394" y="69300"/>
                  </a:lnTo>
                  <a:cubicBezTo>
                    <a:pt x="16567" y="70077"/>
                    <a:pt x="15690" y="70828"/>
                    <a:pt x="14838" y="71580"/>
                  </a:cubicBezTo>
                  <a:cubicBezTo>
                    <a:pt x="14136" y="72182"/>
                    <a:pt x="13434" y="72783"/>
                    <a:pt x="12732" y="73360"/>
                  </a:cubicBezTo>
                  <a:lnTo>
                    <a:pt x="10377" y="76593"/>
                  </a:lnTo>
                  <a:cubicBezTo>
                    <a:pt x="11304" y="76192"/>
                    <a:pt x="12256" y="75791"/>
                    <a:pt x="13184" y="75390"/>
                  </a:cubicBezTo>
                  <a:lnTo>
                    <a:pt x="13184" y="75390"/>
                  </a:lnTo>
                  <a:cubicBezTo>
                    <a:pt x="12407" y="78021"/>
                    <a:pt x="11580" y="80653"/>
                    <a:pt x="10727" y="83260"/>
                  </a:cubicBezTo>
                  <a:cubicBezTo>
                    <a:pt x="10778" y="83209"/>
                    <a:pt x="10853" y="83159"/>
                    <a:pt x="10903" y="83109"/>
                  </a:cubicBezTo>
                  <a:cubicBezTo>
                    <a:pt x="11529" y="82533"/>
                    <a:pt x="12181" y="81956"/>
                    <a:pt x="12833" y="81405"/>
                  </a:cubicBezTo>
                  <a:lnTo>
                    <a:pt x="12833" y="81405"/>
                  </a:lnTo>
                  <a:cubicBezTo>
                    <a:pt x="12256" y="82031"/>
                    <a:pt x="11655" y="82633"/>
                    <a:pt x="11053" y="83260"/>
                  </a:cubicBezTo>
                  <a:cubicBezTo>
                    <a:pt x="10878" y="83410"/>
                    <a:pt x="10727" y="83585"/>
                    <a:pt x="10552" y="83736"/>
                  </a:cubicBezTo>
                  <a:cubicBezTo>
                    <a:pt x="10026" y="85290"/>
                    <a:pt x="9499" y="86844"/>
                    <a:pt x="8948" y="88372"/>
                  </a:cubicBezTo>
                  <a:cubicBezTo>
                    <a:pt x="9073" y="88247"/>
                    <a:pt x="9224" y="88122"/>
                    <a:pt x="9374" y="87996"/>
                  </a:cubicBezTo>
                  <a:lnTo>
                    <a:pt x="9374" y="87996"/>
                  </a:lnTo>
                  <a:cubicBezTo>
                    <a:pt x="9199" y="88222"/>
                    <a:pt x="9023" y="88448"/>
                    <a:pt x="8848" y="88648"/>
                  </a:cubicBezTo>
                  <a:cubicBezTo>
                    <a:pt x="8146" y="90553"/>
                    <a:pt x="7419" y="92458"/>
                    <a:pt x="6667" y="94337"/>
                  </a:cubicBezTo>
                  <a:cubicBezTo>
                    <a:pt x="7469" y="93661"/>
                    <a:pt x="8321" y="92984"/>
                    <a:pt x="9199" y="92357"/>
                  </a:cubicBezTo>
                  <a:lnTo>
                    <a:pt x="9199" y="92357"/>
                  </a:lnTo>
                  <a:cubicBezTo>
                    <a:pt x="8773" y="93360"/>
                    <a:pt x="8346" y="94362"/>
                    <a:pt x="7870" y="95340"/>
                  </a:cubicBezTo>
                  <a:lnTo>
                    <a:pt x="9199" y="94112"/>
                  </a:lnTo>
                  <a:lnTo>
                    <a:pt x="12281" y="91305"/>
                  </a:lnTo>
                  <a:cubicBezTo>
                    <a:pt x="13309" y="90377"/>
                    <a:pt x="14362" y="89475"/>
                    <a:pt x="15414" y="88573"/>
                  </a:cubicBezTo>
                  <a:lnTo>
                    <a:pt x="15414" y="88573"/>
                  </a:lnTo>
                  <a:cubicBezTo>
                    <a:pt x="14437" y="89550"/>
                    <a:pt x="13434" y="90503"/>
                    <a:pt x="12432" y="91455"/>
                  </a:cubicBezTo>
                  <a:lnTo>
                    <a:pt x="9399" y="94312"/>
                  </a:lnTo>
                  <a:lnTo>
                    <a:pt x="7570" y="95941"/>
                  </a:lnTo>
                  <a:cubicBezTo>
                    <a:pt x="6768" y="97570"/>
                    <a:pt x="5890" y="99149"/>
                    <a:pt x="4938" y="100678"/>
                  </a:cubicBezTo>
                  <a:cubicBezTo>
                    <a:pt x="5865" y="100077"/>
                    <a:pt x="6818" y="99475"/>
                    <a:pt x="7745" y="98874"/>
                  </a:cubicBezTo>
                  <a:lnTo>
                    <a:pt x="7745" y="98874"/>
                  </a:lnTo>
                  <a:cubicBezTo>
                    <a:pt x="7219" y="99876"/>
                    <a:pt x="6642" y="100829"/>
                    <a:pt x="6041" y="101756"/>
                  </a:cubicBezTo>
                  <a:cubicBezTo>
                    <a:pt x="7018" y="101154"/>
                    <a:pt x="8021" y="100528"/>
                    <a:pt x="8998" y="99901"/>
                  </a:cubicBezTo>
                  <a:lnTo>
                    <a:pt x="8998" y="99901"/>
                  </a:lnTo>
                  <a:cubicBezTo>
                    <a:pt x="8071" y="102107"/>
                    <a:pt x="6918" y="104212"/>
                    <a:pt x="5539" y="106167"/>
                  </a:cubicBezTo>
                  <a:cubicBezTo>
                    <a:pt x="5239" y="106919"/>
                    <a:pt x="4913" y="107671"/>
                    <a:pt x="4562" y="108398"/>
                  </a:cubicBezTo>
                  <a:cubicBezTo>
                    <a:pt x="4687" y="108297"/>
                    <a:pt x="4813" y="108197"/>
                    <a:pt x="4963" y="108097"/>
                  </a:cubicBezTo>
                  <a:cubicBezTo>
                    <a:pt x="5915" y="107395"/>
                    <a:pt x="6893" y="106668"/>
                    <a:pt x="7845" y="105916"/>
                  </a:cubicBezTo>
                  <a:cubicBezTo>
                    <a:pt x="8798" y="105189"/>
                    <a:pt x="9750" y="104413"/>
                    <a:pt x="10677" y="103661"/>
                  </a:cubicBezTo>
                  <a:cubicBezTo>
                    <a:pt x="11605" y="102884"/>
                    <a:pt x="12532" y="102107"/>
                    <a:pt x="13459" y="101330"/>
                  </a:cubicBezTo>
                  <a:lnTo>
                    <a:pt x="13459" y="101330"/>
                  </a:lnTo>
                  <a:cubicBezTo>
                    <a:pt x="12607" y="102182"/>
                    <a:pt x="11730" y="103009"/>
                    <a:pt x="10803" y="103811"/>
                  </a:cubicBezTo>
                  <a:cubicBezTo>
                    <a:pt x="9900" y="104613"/>
                    <a:pt x="8973" y="105390"/>
                    <a:pt x="8021" y="106142"/>
                  </a:cubicBezTo>
                  <a:cubicBezTo>
                    <a:pt x="7043" y="106869"/>
                    <a:pt x="6091" y="107596"/>
                    <a:pt x="5088" y="108272"/>
                  </a:cubicBezTo>
                  <a:cubicBezTo>
                    <a:pt x="4838" y="108448"/>
                    <a:pt x="4612" y="108598"/>
                    <a:pt x="4387" y="108748"/>
                  </a:cubicBezTo>
                  <a:cubicBezTo>
                    <a:pt x="3184" y="111179"/>
                    <a:pt x="1705" y="113485"/>
                    <a:pt x="1" y="115616"/>
                  </a:cubicBezTo>
                  <a:cubicBezTo>
                    <a:pt x="2457" y="114312"/>
                    <a:pt x="5690" y="112508"/>
                    <a:pt x="7068" y="111355"/>
                  </a:cubicBezTo>
                  <a:lnTo>
                    <a:pt x="7093" y="111330"/>
                  </a:lnTo>
                  <a:cubicBezTo>
                    <a:pt x="7118" y="111305"/>
                    <a:pt x="7118" y="111305"/>
                    <a:pt x="7118" y="111305"/>
                  </a:cubicBezTo>
                  <a:cubicBezTo>
                    <a:pt x="13860" y="105515"/>
                    <a:pt x="18973" y="97971"/>
                    <a:pt x="21780" y="89625"/>
                  </a:cubicBezTo>
                  <a:lnTo>
                    <a:pt x="21780" y="89625"/>
                  </a:lnTo>
                  <a:cubicBezTo>
                    <a:pt x="18622" y="93084"/>
                    <a:pt x="14963" y="96117"/>
                    <a:pt x="10928" y="98623"/>
                  </a:cubicBezTo>
                  <a:cubicBezTo>
                    <a:pt x="16241" y="92834"/>
                    <a:pt x="20276" y="85941"/>
                    <a:pt x="22758" y="78523"/>
                  </a:cubicBezTo>
                  <a:lnTo>
                    <a:pt x="22758" y="78523"/>
                  </a:lnTo>
                  <a:cubicBezTo>
                    <a:pt x="19800" y="81931"/>
                    <a:pt x="16868" y="85365"/>
                    <a:pt x="13910" y="88773"/>
                  </a:cubicBezTo>
                  <a:cubicBezTo>
                    <a:pt x="17545" y="76919"/>
                    <a:pt x="22432" y="65490"/>
                    <a:pt x="28472" y="54688"/>
                  </a:cubicBezTo>
                  <a:cubicBezTo>
                    <a:pt x="29174" y="53460"/>
                    <a:pt x="29875" y="52232"/>
                    <a:pt x="30577" y="51004"/>
                  </a:cubicBezTo>
                  <a:lnTo>
                    <a:pt x="30577" y="51004"/>
                  </a:lnTo>
                  <a:cubicBezTo>
                    <a:pt x="26943" y="53084"/>
                    <a:pt x="23083" y="54914"/>
                    <a:pt x="19274" y="56718"/>
                  </a:cubicBezTo>
                  <a:cubicBezTo>
                    <a:pt x="24311" y="53134"/>
                    <a:pt x="29174" y="49375"/>
                    <a:pt x="33911" y="45440"/>
                  </a:cubicBezTo>
                  <a:cubicBezTo>
                    <a:pt x="34337" y="44738"/>
                    <a:pt x="34738" y="44036"/>
                    <a:pt x="35164" y="43360"/>
                  </a:cubicBezTo>
                  <a:lnTo>
                    <a:pt x="35164" y="43360"/>
                  </a:lnTo>
                  <a:cubicBezTo>
                    <a:pt x="31479" y="45340"/>
                    <a:pt x="27670" y="47144"/>
                    <a:pt x="23760" y="48773"/>
                  </a:cubicBezTo>
                  <a:cubicBezTo>
                    <a:pt x="29023" y="44863"/>
                    <a:pt x="34136" y="40778"/>
                    <a:pt x="39124" y="36542"/>
                  </a:cubicBezTo>
                  <a:cubicBezTo>
                    <a:pt x="42332" y="30778"/>
                    <a:pt x="45214" y="24863"/>
                    <a:pt x="47068" y="18547"/>
                  </a:cubicBezTo>
                  <a:cubicBezTo>
                    <a:pt x="47870" y="15866"/>
                    <a:pt x="48447" y="13084"/>
                    <a:pt x="48447" y="10302"/>
                  </a:cubicBezTo>
                  <a:cubicBezTo>
                    <a:pt x="48447" y="8948"/>
                    <a:pt x="48322" y="7595"/>
                    <a:pt x="47996" y="6242"/>
                  </a:cubicBezTo>
                  <a:cubicBezTo>
                    <a:pt x="47419" y="3936"/>
                    <a:pt x="46191" y="1705"/>
                    <a:pt x="44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4"/>
            <p:cNvSpPr/>
            <p:nvPr/>
          </p:nvSpPr>
          <p:spPr>
            <a:xfrm flipH="1">
              <a:off x="4985425" y="2344286"/>
              <a:ext cx="379339" cy="1013437"/>
            </a:xfrm>
            <a:custGeom>
              <a:avLst/>
              <a:gdLst/>
              <a:ahLst/>
              <a:cxnLst/>
              <a:rect l="l" t="t" r="r" b="b"/>
              <a:pathLst>
                <a:path w="25264" h="67495" extrusionOk="0">
                  <a:moveTo>
                    <a:pt x="25264" y="1"/>
                  </a:moveTo>
                  <a:lnTo>
                    <a:pt x="25264" y="1"/>
                  </a:lnTo>
                  <a:cubicBezTo>
                    <a:pt x="25239" y="26"/>
                    <a:pt x="25239" y="26"/>
                    <a:pt x="25239" y="26"/>
                  </a:cubicBezTo>
                  <a:cubicBezTo>
                    <a:pt x="23835" y="1780"/>
                    <a:pt x="22457" y="3535"/>
                    <a:pt x="21129" y="5314"/>
                  </a:cubicBezTo>
                  <a:cubicBezTo>
                    <a:pt x="21479" y="5089"/>
                    <a:pt x="21855" y="4838"/>
                    <a:pt x="22206" y="4612"/>
                  </a:cubicBezTo>
                  <a:cubicBezTo>
                    <a:pt x="23259" y="3109"/>
                    <a:pt x="24261" y="1555"/>
                    <a:pt x="25264" y="1"/>
                  </a:cubicBezTo>
                  <a:close/>
                  <a:moveTo>
                    <a:pt x="21830" y="5139"/>
                  </a:moveTo>
                  <a:lnTo>
                    <a:pt x="21830" y="5139"/>
                  </a:lnTo>
                  <a:cubicBezTo>
                    <a:pt x="21454" y="5414"/>
                    <a:pt x="21078" y="5665"/>
                    <a:pt x="20677" y="5916"/>
                  </a:cubicBezTo>
                  <a:cubicBezTo>
                    <a:pt x="19124" y="8021"/>
                    <a:pt x="17645" y="10201"/>
                    <a:pt x="16291" y="12457"/>
                  </a:cubicBezTo>
                  <a:cubicBezTo>
                    <a:pt x="18221" y="10101"/>
                    <a:pt x="20076" y="7645"/>
                    <a:pt x="21830" y="5139"/>
                  </a:cubicBezTo>
                  <a:close/>
                  <a:moveTo>
                    <a:pt x="18923" y="11630"/>
                  </a:moveTo>
                  <a:lnTo>
                    <a:pt x="18923" y="11630"/>
                  </a:lnTo>
                  <a:cubicBezTo>
                    <a:pt x="17870" y="12206"/>
                    <a:pt x="16843" y="12783"/>
                    <a:pt x="15790" y="13359"/>
                  </a:cubicBezTo>
                  <a:cubicBezTo>
                    <a:pt x="15565" y="13735"/>
                    <a:pt x="15364" y="14111"/>
                    <a:pt x="15164" y="14512"/>
                  </a:cubicBezTo>
                  <a:cubicBezTo>
                    <a:pt x="14311" y="16091"/>
                    <a:pt x="13560" y="17695"/>
                    <a:pt x="12858" y="19349"/>
                  </a:cubicBezTo>
                  <a:cubicBezTo>
                    <a:pt x="14763" y="16693"/>
                    <a:pt x="16793" y="14111"/>
                    <a:pt x="18923" y="11630"/>
                  </a:cubicBezTo>
                  <a:close/>
                  <a:moveTo>
                    <a:pt x="14763" y="20903"/>
                  </a:moveTo>
                  <a:lnTo>
                    <a:pt x="14763" y="20903"/>
                  </a:lnTo>
                  <a:cubicBezTo>
                    <a:pt x="13660" y="21906"/>
                    <a:pt x="12457" y="22833"/>
                    <a:pt x="11179" y="23635"/>
                  </a:cubicBezTo>
                  <a:cubicBezTo>
                    <a:pt x="10903" y="24412"/>
                    <a:pt x="10627" y="25214"/>
                    <a:pt x="10377" y="26016"/>
                  </a:cubicBezTo>
                  <a:lnTo>
                    <a:pt x="11053" y="25540"/>
                  </a:lnTo>
                  <a:lnTo>
                    <a:pt x="13234" y="24061"/>
                  </a:lnTo>
                  <a:cubicBezTo>
                    <a:pt x="13735" y="23008"/>
                    <a:pt x="14261" y="21956"/>
                    <a:pt x="14763" y="20903"/>
                  </a:cubicBezTo>
                  <a:close/>
                  <a:moveTo>
                    <a:pt x="12983" y="24537"/>
                  </a:moveTo>
                  <a:lnTo>
                    <a:pt x="12983" y="24537"/>
                  </a:lnTo>
                  <a:cubicBezTo>
                    <a:pt x="12382" y="24938"/>
                    <a:pt x="11780" y="25339"/>
                    <a:pt x="11179" y="25715"/>
                  </a:cubicBezTo>
                  <a:cubicBezTo>
                    <a:pt x="10878" y="25891"/>
                    <a:pt x="10577" y="26091"/>
                    <a:pt x="10301" y="26267"/>
                  </a:cubicBezTo>
                  <a:cubicBezTo>
                    <a:pt x="9850" y="27570"/>
                    <a:pt x="9449" y="28898"/>
                    <a:pt x="9048" y="30227"/>
                  </a:cubicBezTo>
                  <a:cubicBezTo>
                    <a:pt x="9600" y="29901"/>
                    <a:pt x="10126" y="29575"/>
                    <a:pt x="10677" y="29249"/>
                  </a:cubicBezTo>
                  <a:cubicBezTo>
                    <a:pt x="11454" y="27670"/>
                    <a:pt x="12206" y="26116"/>
                    <a:pt x="12983" y="24537"/>
                  </a:cubicBezTo>
                  <a:close/>
                  <a:moveTo>
                    <a:pt x="5991" y="53685"/>
                  </a:moveTo>
                  <a:cubicBezTo>
                    <a:pt x="5113" y="54312"/>
                    <a:pt x="4261" y="54989"/>
                    <a:pt x="3459" y="55665"/>
                  </a:cubicBezTo>
                  <a:cubicBezTo>
                    <a:pt x="3008" y="56818"/>
                    <a:pt x="2532" y="57971"/>
                    <a:pt x="2056" y="59124"/>
                  </a:cubicBezTo>
                  <a:cubicBezTo>
                    <a:pt x="2356" y="58848"/>
                    <a:pt x="2657" y="58548"/>
                    <a:pt x="2958" y="58272"/>
                  </a:cubicBezTo>
                  <a:lnTo>
                    <a:pt x="4662" y="56668"/>
                  </a:lnTo>
                  <a:cubicBezTo>
                    <a:pt x="5138" y="55690"/>
                    <a:pt x="5565" y="54688"/>
                    <a:pt x="5991" y="53685"/>
                  </a:cubicBezTo>
                  <a:close/>
                  <a:moveTo>
                    <a:pt x="4362" y="57269"/>
                  </a:moveTo>
                  <a:lnTo>
                    <a:pt x="3108" y="58422"/>
                  </a:lnTo>
                  <a:cubicBezTo>
                    <a:pt x="2707" y="58773"/>
                    <a:pt x="2306" y="59124"/>
                    <a:pt x="1905" y="59475"/>
                  </a:cubicBezTo>
                  <a:cubicBezTo>
                    <a:pt x="1429" y="60578"/>
                    <a:pt x="978" y="61680"/>
                    <a:pt x="477" y="62783"/>
                  </a:cubicBezTo>
                  <a:cubicBezTo>
                    <a:pt x="903" y="62532"/>
                    <a:pt x="1304" y="62257"/>
                    <a:pt x="1730" y="62006"/>
                  </a:cubicBezTo>
                  <a:cubicBezTo>
                    <a:pt x="2682" y="60477"/>
                    <a:pt x="3560" y="58898"/>
                    <a:pt x="4362" y="57269"/>
                  </a:cubicBezTo>
                  <a:close/>
                  <a:moveTo>
                    <a:pt x="5790" y="61229"/>
                  </a:moveTo>
                  <a:lnTo>
                    <a:pt x="5790" y="61229"/>
                  </a:lnTo>
                  <a:cubicBezTo>
                    <a:pt x="4813" y="61856"/>
                    <a:pt x="3810" y="62482"/>
                    <a:pt x="2833" y="63084"/>
                  </a:cubicBezTo>
                  <a:cubicBezTo>
                    <a:pt x="1955" y="64387"/>
                    <a:pt x="1028" y="65640"/>
                    <a:pt x="1" y="66793"/>
                  </a:cubicBezTo>
                  <a:cubicBezTo>
                    <a:pt x="452" y="66743"/>
                    <a:pt x="903" y="66618"/>
                    <a:pt x="1329" y="66442"/>
                  </a:cubicBezTo>
                  <a:lnTo>
                    <a:pt x="2081" y="65791"/>
                  </a:lnTo>
                  <a:cubicBezTo>
                    <a:pt x="2582" y="65390"/>
                    <a:pt x="3058" y="64964"/>
                    <a:pt x="3534" y="64563"/>
                  </a:cubicBezTo>
                  <a:lnTo>
                    <a:pt x="3534" y="64563"/>
                  </a:lnTo>
                  <a:cubicBezTo>
                    <a:pt x="3133" y="65039"/>
                    <a:pt x="2682" y="65515"/>
                    <a:pt x="2231" y="65941"/>
                  </a:cubicBezTo>
                  <a:cubicBezTo>
                    <a:pt x="2206" y="65966"/>
                    <a:pt x="2206" y="65966"/>
                    <a:pt x="2181" y="65991"/>
                  </a:cubicBezTo>
                  <a:cubicBezTo>
                    <a:pt x="2557" y="65741"/>
                    <a:pt x="2908" y="65465"/>
                    <a:pt x="3209" y="65139"/>
                  </a:cubicBezTo>
                  <a:lnTo>
                    <a:pt x="3209" y="65139"/>
                  </a:lnTo>
                  <a:cubicBezTo>
                    <a:pt x="2933" y="65941"/>
                    <a:pt x="2657" y="66718"/>
                    <a:pt x="2331" y="67495"/>
                  </a:cubicBezTo>
                  <a:cubicBezTo>
                    <a:pt x="3710" y="65540"/>
                    <a:pt x="4863" y="63435"/>
                    <a:pt x="5790" y="6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4"/>
            <p:cNvSpPr/>
            <p:nvPr/>
          </p:nvSpPr>
          <p:spPr>
            <a:xfrm flipH="1">
              <a:off x="4782558" y="2115098"/>
              <a:ext cx="85060" cy="75285"/>
            </a:xfrm>
            <a:custGeom>
              <a:avLst/>
              <a:gdLst/>
              <a:ahLst/>
              <a:cxnLst/>
              <a:rect l="l" t="t" r="r" b="b"/>
              <a:pathLst>
                <a:path w="5665" h="5014" extrusionOk="0">
                  <a:moveTo>
                    <a:pt x="5665" y="1"/>
                  </a:moveTo>
                  <a:lnTo>
                    <a:pt x="5665" y="1"/>
                  </a:lnTo>
                  <a:cubicBezTo>
                    <a:pt x="4988" y="602"/>
                    <a:pt x="4311" y="1204"/>
                    <a:pt x="3610" y="1780"/>
                  </a:cubicBezTo>
                  <a:cubicBezTo>
                    <a:pt x="2908" y="2356"/>
                    <a:pt x="2206" y="2933"/>
                    <a:pt x="1504" y="3509"/>
                  </a:cubicBezTo>
                  <a:cubicBezTo>
                    <a:pt x="1153" y="3785"/>
                    <a:pt x="828" y="4061"/>
                    <a:pt x="477" y="4336"/>
                  </a:cubicBezTo>
                  <a:cubicBezTo>
                    <a:pt x="301" y="4562"/>
                    <a:pt x="151" y="4788"/>
                    <a:pt x="1" y="5013"/>
                  </a:cubicBezTo>
                  <a:cubicBezTo>
                    <a:pt x="552" y="4562"/>
                    <a:pt x="1103" y="4111"/>
                    <a:pt x="1655" y="3660"/>
                  </a:cubicBezTo>
                  <a:cubicBezTo>
                    <a:pt x="2331" y="3083"/>
                    <a:pt x="3033" y="2482"/>
                    <a:pt x="3685" y="1880"/>
                  </a:cubicBezTo>
                  <a:cubicBezTo>
                    <a:pt x="4361" y="1254"/>
                    <a:pt x="5013" y="627"/>
                    <a:pt x="566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4"/>
            <p:cNvSpPr/>
            <p:nvPr/>
          </p:nvSpPr>
          <p:spPr>
            <a:xfrm flipH="1">
              <a:off x="4836379" y="2242298"/>
              <a:ext cx="149414" cy="102372"/>
            </a:xfrm>
            <a:custGeom>
              <a:avLst/>
              <a:gdLst/>
              <a:ahLst/>
              <a:cxnLst/>
              <a:rect l="l" t="t" r="r" b="b"/>
              <a:pathLst>
                <a:path w="9951" h="6818" extrusionOk="0">
                  <a:moveTo>
                    <a:pt x="9951" y="1"/>
                  </a:moveTo>
                  <a:lnTo>
                    <a:pt x="9951" y="1"/>
                  </a:lnTo>
                  <a:cubicBezTo>
                    <a:pt x="9224" y="527"/>
                    <a:pt x="8497" y="1028"/>
                    <a:pt x="7745" y="1530"/>
                  </a:cubicBezTo>
                  <a:cubicBezTo>
                    <a:pt x="7018" y="2031"/>
                    <a:pt x="6292" y="2532"/>
                    <a:pt x="5565" y="3008"/>
                  </a:cubicBezTo>
                  <a:cubicBezTo>
                    <a:pt x="4086" y="3986"/>
                    <a:pt x="2582" y="4963"/>
                    <a:pt x="1053" y="5865"/>
                  </a:cubicBezTo>
                  <a:cubicBezTo>
                    <a:pt x="853" y="5991"/>
                    <a:pt x="652" y="6116"/>
                    <a:pt x="452" y="6241"/>
                  </a:cubicBezTo>
                  <a:cubicBezTo>
                    <a:pt x="302" y="6417"/>
                    <a:pt x="151" y="6617"/>
                    <a:pt x="1" y="6818"/>
                  </a:cubicBezTo>
                  <a:cubicBezTo>
                    <a:pt x="1" y="6818"/>
                    <a:pt x="1" y="6818"/>
                    <a:pt x="26" y="6793"/>
                  </a:cubicBezTo>
                  <a:cubicBezTo>
                    <a:pt x="402" y="6567"/>
                    <a:pt x="803" y="6342"/>
                    <a:pt x="1204" y="6091"/>
                  </a:cubicBezTo>
                  <a:cubicBezTo>
                    <a:pt x="2708" y="5164"/>
                    <a:pt x="4211" y="4211"/>
                    <a:pt x="5665" y="3184"/>
                  </a:cubicBezTo>
                  <a:cubicBezTo>
                    <a:pt x="6392" y="2683"/>
                    <a:pt x="7119" y="2156"/>
                    <a:pt x="7845" y="1630"/>
                  </a:cubicBezTo>
                  <a:cubicBezTo>
                    <a:pt x="8547" y="1104"/>
                    <a:pt x="9249" y="552"/>
                    <a:pt x="995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4"/>
            <p:cNvSpPr/>
            <p:nvPr/>
          </p:nvSpPr>
          <p:spPr>
            <a:xfrm flipH="1">
              <a:off x="4997449" y="2390956"/>
              <a:ext cx="56832" cy="42162"/>
            </a:xfrm>
            <a:custGeom>
              <a:avLst/>
              <a:gdLst/>
              <a:ahLst/>
              <a:cxnLst/>
              <a:rect l="l" t="t" r="r" b="b"/>
              <a:pathLst>
                <a:path w="3785" h="2808" extrusionOk="0">
                  <a:moveTo>
                    <a:pt x="3785" y="1"/>
                  </a:moveTo>
                  <a:lnTo>
                    <a:pt x="1755" y="1354"/>
                  </a:lnTo>
                  <a:cubicBezTo>
                    <a:pt x="1680" y="1404"/>
                    <a:pt x="1604" y="1454"/>
                    <a:pt x="1529" y="1504"/>
                  </a:cubicBezTo>
                  <a:cubicBezTo>
                    <a:pt x="1178" y="1730"/>
                    <a:pt x="802" y="1981"/>
                    <a:pt x="452" y="2206"/>
                  </a:cubicBezTo>
                  <a:cubicBezTo>
                    <a:pt x="301" y="2407"/>
                    <a:pt x="151" y="2607"/>
                    <a:pt x="0" y="2808"/>
                  </a:cubicBezTo>
                  <a:cubicBezTo>
                    <a:pt x="401" y="2557"/>
                    <a:pt x="777" y="2306"/>
                    <a:pt x="1153" y="2031"/>
                  </a:cubicBezTo>
                  <a:cubicBezTo>
                    <a:pt x="1404" y="1880"/>
                    <a:pt x="1629" y="1705"/>
                    <a:pt x="1855" y="1529"/>
                  </a:cubicBezTo>
                  <a:cubicBezTo>
                    <a:pt x="2532" y="1053"/>
                    <a:pt x="3158" y="552"/>
                    <a:pt x="378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4"/>
            <p:cNvSpPr/>
            <p:nvPr/>
          </p:nvSpPr>
          <p:spPr>
            <a:xfrm flipH="1">
              <a:off x="5089650" y="2653645"/>
              <a:ext cx="120435" cy="85060"/>
            </a:xfrm>
            <a:custGeom>
              <a:avLst/>
              <a:gdLst/>
              <a:ahLst/>
              <a:cxnLst/>
              <a:rect l="l" t="t" r="r" b="b"/>
              <a:pathLst>
                <a:path w="8021" h="5665" extrusionOk="0">
                  <a:moveTo>
                    <a:pt x="8020" y="0"/>
                  </a:moveTo>
                  <a:cubicBezTo>
                    <a:pt x="7193" y="527"/>
                    <a:pt x="6391" y="1078"/>
                    <a:pt x="5589" y="1630"/>
                  </a:cubicBezTo>
                  <a:lnTo>
                    <a:pt x="3158" y="3284"/>
                  </a:lnTo>
                  <a:lnTo>
                    <a:pt x="2933" y="3459"/>
                  </a:lnTo>
                  <a:lnTo>
                    <a:pt x="752" y="4938"/>
                  </a:lnTo>
                  <a:lnTo>
                    <a:pt x="76" y="5414"/>
                  </a:lnTo>
                  <a:cubicBezTo>
                    <a:pt x="51" y="5489"/>
                    <a:pt x="25" y="5564"/>
                    <a:pt x="0" y="5665"/>
                  </a:cubicBezTo>
                  <a:cubicBezTo>
                    <a:pt x="276" y="5489"/>
                    <a:pt x="577" y="5289"/>
                    <a:pt x="878" y="5113"/>
                  </a:cubicBezTo>
                  <a:cubicBezTo>
                    <a:pt x="1479" y="4737"/>
                    <a:pt x="2081" y="4336"/>
                    <a:pt x="2682" y="3935"/>
                  </a:cubicBezTo>
                  <a:cubicBezTo>
                    <a:pt x="2908" y="3785"/>
                    <a:pt x="3108" y="3660"/>
                    <a:pt x="3334" y="3509"/>
                  </a:cubicBezTo>
                  <a:cubicBezTo>
                    <a:pt x="4136" y="2958"/>
                    <a:pt x="4938" y="2381"/>
                    <a:pt x="5715" y="1805"/>
                  </a:cubicBezTo>
                  <a:cubicBezTo>
                    <a:pt x="6492" y="1229"/>
                    <a:pt x="7269" y="627"/>
                    <a:pt x="8020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4"/>
            <p:cNvSpPr/>
            <p:nvPr/>
          </p:nvSpPr>
          <p:spPr>
            <a:xfrm flipH="1">
              <a:off x="5126898" y="2734175"/>
              <a:ext cx="14700" cy="11306"/>
            </a:xfrm>
            <a:custGeom>
              <a:avLst/>
              <a:gdLst/>
              <a:ahLst/>
              <a:cxnLst/>
              <a:rect l="l" t="t" r="r" b="b"/>
              <a:pathLst>
                <a:path w="979" h="753" extrusionOk="0">
                  <a:moveTo>
                    <a:pt x="978" y="1"/>
                  </a:moveTo>
                  <a:lnTo>
                    <a:pt x="1" y="753"/>
                  </a:lnTo>
                  <a:cubicBezTo>
                    <a:pt x="176" y="653"/>
                    <a:pt x="327" y="552"/>
                    <a:pt x="502" y="452"/>
                  </a:cubicBezTo>
                  <a:cubicBezTo>
                    <a:pt x="652" y="302"/>
                    <a:pt x="828" y="151"/>
                    <a:pt x="978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4"/>
            <p:cNvSpPr/>
            <p:nvPr/>
          </p:nvSpPr>
          <p:spPr>
            <a:xfrm flipH="1">
              <a:off x="5151738" y="2804180"/>
              <a:ext cx="70015" cy="60976"/>
            </a:xfrm>
            <a:custGeom>
              <a:avLst/>
              <a:gdLst/>
              <a:ahLst/>
              <a:cxnLst/>
              <a:rect l="l" t="t" r="r" b="b"/>
              <a:pathLst>
                <a:path w="4663" h="4061" extrusionOk="0">
                  <a:moveTo>
                    <a:pt x="4662" y="1"/>
                  </a:moveTo>
                  <a:lnTo>
                    <a:pt x="4662" y="1"/>
                  </a:lnTo>
                  <a:cubicBezTo>
                    <a:pt x="3760" y="677"/>
                    <a:pt x="2858" y="1404"/>
                    <a:pt x="1980" y="2106"/>
                  </a:cubicBezTo>
                  <a:cubicBezTo>
                    <a:pt x="1529" y="2457"/>
                    <a:pt x="1078" y="2833"/>
                    <a:pt x="627" y="3209"/>
                  </a:cubicBezTo>
                  <a:cubicBezTo>
                    <a:pt x="427" y="3484"/>
                    <a:pt x="201" y="3785"/>
                    <a:pt x="0" y="4061"/>
                  </a:cubicBezTo>
                  <a:cubicBezTo>
                    <a:pt x="702" y="3484"/>
                    <a:pt x="1404" y="2883"/>
                    <a:pt x="2106" y="2281"/>
                  </a:cubicBezTo>
                  <a:cubicBezTo>
                    <a:pt x="2958" y="1529"/>
                    <a:pt x="3835" y="778"/>
                    <a:pt x="466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4"/>
            <p:cNvSpPr/>
            <p:nvPr/>
          </p:nvSpPr>
          <p:spPr>
            <a:xfrm flipH="1">
              <a:off x="5220238" y="2985948"/>
              <a:ext cx="34264" cy="35015"/>
            </a:xfrm>
            <a:custGeom>
              <a:avLst/>
              <a:gdLst/>
              <a:ahLst/>
              <a:cxnLst/>
              <a:rect l="l" t="t" r="r" b="b"/>
              <a:pathLst>
                <a:path w="2282" h="2332" extrusionOk="0">
                  <a:moveTo>
                    <a:pt x="2282" y="1"/>
                  </a:moveTo>
                  <a:cubicBezTo>
                    <a:pt x="1630" y="552"/>
                    <a:pt x="978" y="1129"/>
                    <a:pt x="352" y="1705"/>
                  </a:cubicBezTo>
                  <a:cubicBezTo>
                    <a:pt x="302" y="1755"/>
                    <a:pt x="227" y="1805"/>
                    <a:pt x="176" y="1856"/>
                  </a:cubicBezTo>
                  <a:cubicBezTo>
                    <a:pt x="101" y="2031"/>
                    <a:pt x="51" y="2181"/>
                    <a:pt x="1" y="2332"/>
                  </a:cubicBezTo>
                  <a:cubicBezTo>
                    <a:pt x="176" y="2181"/>
                    <a:pt x="327" y="2006"/>
                    <a:pt x="502" y="1856"/>
                  </a:cubicBezTo>
                  <a:cubicBezTo>
                    <a:pt x="1104" y="1229"/>
                    <a:pt x="1705" y="627"/>
                    <a:pt x="228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4"/>
            <p:cNvSpPr/>
            <p:nvPr/>
          </p:nvSpPr>
          <p:spPr>
            <a:xfrm flipH="1">
              <a:off x="5272161" y="3084933"/>
              <a:ext cx="7928" cy="9805"/>
            </a:xfrm>
            <a:custGeom>
              <a:avLst/>
              <a:gdLst/>
              <a:ahLst/>
              <a:cxnLst/>
              <a:rect l="l" t="t" r="r" b="b"/>
              <a:pathLst>
                <a:path w="528" h="653" extrusionOk="0">
                  <a:moveTo>
                    <a:pt x="527" y="0"/>
                  </a:moveTo>
                  <a:cubicBezTo>
                    <a:pt x="377" y="126"/>
                    <a:pt x="226" y="251"/>
                    <a:pt x="101" y="376"/>
                  </a:cubicBezTo>
                  <a:cubicBezTo>
                    <a:pt x="51" y="477"/>
                    <a:pt x="26" y="552"/>
                    <a:pt x="1" y="652"/>
                  </a:cubicBezTo>
                  <a:cubicBezTo>
                    <a:pt x="176" y="452"/>
                    <a:pt x="352" y="226"/>
                    <a:pt x="527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4"/>
            <p:cNvSpPr/>
            <p:nvPr/>
          </p:nvSpPr>
          <p:spPr>
            <a:xfrm flipH="1">
              <a:off x="5181474" y="3093582"/>
              <a:ext cx="154685" cy="143769"/>
            </a:xfrm>
            <a:custGeom>
              <a:avLst/>
              <a:gdLst/>
              <a:ahLst/>
              <a:cxnLst/>
              <a:rect l="l" t="t" r="r" b="b"/>
              <a:pathLst>
                <a:path w="10302" h="9575" extrusionOk="0">
                  <a:moveTo>
                    <a:pt x="10301" y="1"/>
                  </a:moveTo>
                  <a:cubicBezTo>
                    <a:pt x="9249" y="903"/>
                    <a:pt x="8196" y="1805"/>
                    <a:pt x="7168" y="2733"/>
                  </a:cubicBezTo>
                  <a:lnTo>
                    <a:pt x="4086" y="5540"/>
                  </a:lnTo>
                  <a:lnTo>
                    <a:pt x="2757" y="6768"/>
                  </a:lnTo>
                  <a:lnTo>
                    <a:pt x="1053" y="8372"/>
                  </a:lnTo>
                  <a:cubicBezTo>
                    <a:pt x="752" y="8648"/>
                    <a:pt x="451" y="8948"/>
                    <a:pt x="151" y="9224"/>
                  </a:cubicBezTo>
                  <a:cubicBezTo>
                    <a:pt x="101" y="9349"/>
                    <a:pt x="50" y="9475"/>
                    <a:pt x="0" y="9575"/>
                  </a:cubicBezTo>
                  <a:cubicBezTo>
                    <a:pt x="401" y="9224"/>
                    <a:pt x="802" y="8873"/>
                    <a:pt x="1203" y="8522"/>
                  </a:cubicBezTo>
                  <a:lnTo>
                    <a:pt x="2457" y="7369"/>
                  </a:lnTo>
                  <a:lnTo>
                    <a:pt x="4286" y="5740"/>
                  </a:lnTo>
                  <a:lnTo>
                    <a:pt x="7319" y="2883"/>
                  </a:lnTo>
                  <a:cubicBezTo>
                    <a:pt x="8321" y="1931"/>
                    <a:pt x="9324" y="978"/>
                    <a:pt x="1030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4"/>
            <p:cNvSpPr/>
            <p:nvPr/>
          </p:nvSpPr>
          <p:spPr>
            <a:xfrm flipH="1">
              <a:off x="5311684" y="3313746"/>
              <a:ext cx="33138" cy="28243"/>
            </a:xfrm>
            <a:custGeom>
              <a:avLst/>
              <a:gdLst/>
              <a:ahLst/>
              <a:cxnLst/>
              <a:rect l="l" t="t" r="r" b="b"/>
              <a:pathLst>
                <a:path w="2207" h="1881" extrusionOk="0">
                  <a:moveTo>
                    <a:pt x="2206" y="1"/>
                  </a:moveTo>
                  <a:cubicBezTo>
                    <a:pt x="1730" y="402"/>
                    <a:pt x="1254" y="828"/>
                    <a:pt x="753" y="1229"/>
                  </a:cubicBezTo>
                  <a:lnTo>
                    <a:pt x="1" y="1880"/>
                  </a:lnTo>
                  <a:cubicBezTo>
                    <a:pt x="302" y="1755"/>
                    <a:pt x="577" y="1605"/>
                    <a:pt x="853" y="1429"/>
                  </a:cubicBezTo>
                  <a:cubicBezTo>
                    <a:pt x="878" y="1404"/>
                    <a:pt x="878" y="1404"/>
                    <a:pt x="903" y="1379"/>
                  </a:cubicBezTo>
                  <a:cubicBezTo>
                    <a:pt x="1354" y="953"/>
                    <a:pt x="1805" y="477"/>
                    <a:pt x="2206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4"/>
            <p:cNvSpPr/>
            <p:nvPr/>
          </p:nvSpPr>
          <p:spPr>
            <a:xfrm flipH="1">
              <a:off x="5210829" y="3285140"/>
              <a:ext cx="136246" cy="111411"/>
            </a:xfrm>
            <a:custGeom>
              <a:avLst/>
              <a:gdLst/>
              <a:ahLst/>
              <a:cxnLst/>
              <a:rect l="l" t="t" r="r" b="b"/>
              <a:pathLst>
                <a:path w="9074" h="7420" extrusionOk="0">
                  <a:moveTo>
                    <a:pt x="9073" y="1"/>
                  </a:moveTo>
                  <a:lnTo>
                    <a:pt x="9073" y="1"/>
                  </a:lnTo>
                  <a:cubicBezTo>
                    <a:pt x="8146" y="778"/>
                    <a:pt x="7219" y="1555"/>
                    <a:pt x="6291" y="2332"/>
                  </a:cubicBezTo>
                  <a:cubicBezTo>
                    <a:pt x="5364" y="3084"/>
                    <a:pt x="4412" y="3860"/>
                    <a:pt x="3459" y="4587"/>
                  </a:cubicBezTo>
                  <a:cubicBezTo>
                    <a:pt x="2507" y="5339"/>
                    <a:pt x="1529" y="6066"/>
                    <a:pt x="577" y="6768"/>
                  </a:cubicBezTo>
                  <a:cubicBezTo>
                    <a:pt x="427" y="6868"/>
                    <a:pt x="301" y="6968"/>
                    <a:pt x="176" y="7069"/>
                  </a:cubicBezTo>
                  <a:cubicBezTo>
                    <a:pt x="126" y="7194"/>
                    <a:pt x="51" y="7294"/>
                    <a:pt x="1" y="7419"/>
                  </a:cubicBezTo>
                  <a:cubicBezTo>
                    <a:pt x="226" y="7269"/>
                    <a:pt x="452" y="7119"/>
                    <a:pt x="702" y="6943"/>
                  </a:cubicBezTo>
                  <a:cubicBezTo>
                    <a:pt x="1705" y="6267"/>
                    <a:pt x="2657" y="5540"/>
                    <a:pt x="3635" y="4813"/>
                  </a:cubicBezTo>
                  <a:cubicBezTo>
                    <a:pt x="4587" y="4061"/>
                    <a:pt x="5514" y="3284"/>
                    <a:pt x="6417" y="2482"/>
                  </a:cubicBezTo>
                  <a:cubicBezTo>
                    <a:pt x="7344" y="1680"/>
                    <a:pt x="8221" y="853"/>
                    <a:pt x="9073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74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Первые европейские университеты</a:t>
            </a:r>
            <a:endParaRPr dirty="0"/>
          </a:p>
        </p:txBody>
      </p:sp>
      <p:sp>
        <p:nvSpPr>
          <p:cNvPr id="1232" name="Google Shape;1232;p74"/>
          <p:cNvSpPr txBox="1">
            <a:spLocks noGrp="1"/>
          </p:cNvSpPr>
          <p:nvPr>
            <p:ph type="title" idx="2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</a:t>
            </a:r>
            <a:endParaRPr dirty="0"/>
          </a:p>
        </p:txBody>
      </p:sp>
      <p:grpSp>
        <p:nvGrpSpPr>
          <p:cNvPr id="1233" name="Google Shape;1233;p74"/>
          <p:cNvGrpSpPr/>
          <p:nvPr/>
        </p:nvGrpSpPr>
        <p:grpSpPr>
          <a:xfrm>
            <a:off x="4566442" y="642124"/>
            <a:ext cx="2910348" cy="3359493"/>
            <a:chOff x="4566442" y="642124"/>
            <a:chExt cx="2910348" cy="3359493"/>
          </a:xfrm>
        </p:grpSpPr>
        <p:sp>
          <p:nvSpPr>
            <p:cNvPr id="1234" name="Google Shape;1234;p74"/>
            <p:cNvSpPr/>
            <p:nvPr/>
          </p:nvSpPr>
          <p:spPr>
            <a:xfrm>
              <a:off x="5353044" y="1165270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4"/>
            <p:cNvSpPr/>
            <p:nvPr/>
          </p:nvSpPr>
          <p:spPr>
            <a:xfrm>
              <a:off x="7123393" y="642124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4"/>
            <p:cNvSpPr/>
            <p:nvPr/>
          </p:nvSpPr>
          <p:spPr>
            <a:xfrm>
              <a:off x="4566442" y="3424396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2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Парижский университет</a:t>
            </a:r>
            <a:endParaRPr dirty="0"/>
          </a:p>
        </p:txBody>
      </p:sp>
      <p:grpSp>
        <p:nvGrpSpPr>
          <p:cNvPr id="926" name="Google Shape;926;p72"/>
          <p:cNvGrpSpPr/>
          <p:nvPr/>
        </p:nvGrpSpPr>
        <p:grpSpPr>
          <a:xfrm rot="1392283">
            <a:off x="5333203" y="1411248"/>
            <a:ext cx="3939436" cy="3001189"/>
            <a:chOff x="9320475" y="1310750"/>
            <a:chExt cx="3915300" cy="3040300"/>
          </a:xfrm>
        </p:grpSpPr>
        <p:sp>
          <p:nvSpPr>
            <p:cNvPr id="927" name="Google Shape;927;p72"/>
            <p:cNvSpPr/>
            <p:nvPr/>
          </p:nvSpPr>
          <p:spPr>
            <a:xfrm>
              <a:off x="12920525" y="3408900"/>
              <a:ext cx="154325" cy="201850"/>
            </a:xfrm>
            <a:custGeom>
              <a:avLst/>
              <a:gdLst/>
              <a:ahLst/>
              <a:cxnLst/>
              <a:rect l="l" t="t" r="r" b="b"/>
              <a:pathLst>
                <a:path w="6173" h="8074" extrusionOk="0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2"/>
            <p:cNvSpPr/>
            <p:nvPr/>
          </p:nvSpPr>
          <p:spPr>
            <a:xfrm>
              <a:off x="9372175" y="1486700"/>
              <a:ext cx="2951300" cy="2389225"/>
            </a:xfrm>
            <a:custGeom>
              <a:avLst/>
              <a:gdLst/>
              <a:ahLst/>
              <a:cxnLst/>
              <a:rect l="l" t="t" r="r" b="b"/>
              <a:pathLst>
                <a:path w="118052" h="95569" extrusionOk="0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2"/>
            <p:cNvSpPr/>
            <p:nvPr/>
          </p:nvSpPr>
          <p:spPr>
            <a:xfrm>
              <a:off x="9346325" y="1336600"/>
              <a:ext cx="1742925" cy="2149050"/>
            </a:xfrm>
            <a:custGeom>
              <a:avLst/>
              <a:gdLst/>
              <a:ahLst/>
              <a:cxnLst/>
              <a:rect l="l" t="t" r="r" b="b"/>
              <a:pathLst>
                <a:path w="69717" h="85962" extrusionOk="0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2"/>
            <p:cNvSpPr/>
            <p:nvPr/>
          </p:nvSpPr>
          <p:spPr>
            <a:xfrm>
              <a:off x="10677275" y="1631800"/>
              <a:ext cx="1742925" cy="2149075"/>
            </a:xfrm>
            <a:custGeom>
              <a:avLst/>
              <a:gdLst/>
              <a:ahLst/>
              <a:cxnLst/>
              <a:rect l="l" t="t" r="r" b="b"/>
              <a:pathLst>
                <a:path w="69717" h="85963" extrusionOk="0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2"/>
            <p:cNvSpPr/>
            <p:nvPr/>
          </p:nvSpPr>
          <p:spPr>
            <a:xfrm>
              <a:off x="9691575" y="1310750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2"/>
            <p:cNvSpPr/>
            <p:nvPr/>
          </p:nvSpPr>
          <p:spPr>
            <a:xfrm>
              <a:off x="12215025" y="1859475"/>
              <a:ext cx="231025" cy="281875"/>
            </a:xfrm>
            <a:custGeom>
              <a:avLst/>
              <a:gdLst/>
              <a:ahLst/>
              <a:cxnLst/>
              <a:rect l="l" t="t" r="r" b="b"/>
              <a:pathLst>
                <a:path w="9241" h="11275" extrusionOk="0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2"/>
            <p:cNvSpPr/>
            <p:nvPr/>
          </p:nvSpPr>
          <p:spPr>
            <a:xfrm>
              <a:off x="9320475" y="2979425"/>
              <a:ext cx="230175" cy="281900"/>
            </a:xfrm>
            <a:custGeom>
              <a:avLst/>
              <a:gdLst/>
              <a:ahLst/>
              <a:cxnLst/>
              <a:rect l="l" t="t" r="r" b="b"/>
              <a:pathLst>
                <a:path w="9207" h="11276" extrusionOk="0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11793900" y="3579875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10538825" y="1600950"/>
              <a:ext cx="683025" cy="1913900"/>
            </a:xfrm>
            <a:custGeom>
              <a:avLst/>
              <a:gdLst/>
              <a:ahLst/>
              <a:cxnLst/>
              <a:rect l="l" t="t" r="r" b="b"/>
              <a:pathLst>
                <a:path w="27321" h="76556" extrusionOk="0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10666425" y="1620125"/>
              <a:ext cx="1657050" cy="2062350"/>
            </a:xfrm>
            <a:custGeom>
              <a:avLst/>
              <a:gdLst/>
              <a:ahLst/>
              <a:cxnLst/>
              <a:rect l="l" t="t" r="r" b="b"/>
              <a:pathLst>
                <a:path w="66282" h="82494" extrusionOk="0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9453900" y="1424900"/>
              <a:ext cx="1622850" cy="2004250"/>
            </a:xfrm>
            <a:custGeom>
              <a:avLst/>
              <a:gdLst/>
              <a:ahLst/>
              <a:cxnLst/>
              <a:rect l="l" t="t" r="r" b="b"/>
              <a:pathLst>
                <a:path w="64914" h="80170" extrusionOk="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9868350" y="1605800"/>
              <a:ext cx="390300" cy="363775"/>
            </a:xfrm>
            <a:custGeom>
              <a:avLst/>
              <a:gdLst/>
              <a:ahLst/>
              <a:cxnLst/>
              <a:rect l="l" t="t" r="r" b="b"/>
              <a:pathLst>
                <a:path w="15612" h="14551" extrusionOk="0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9849175" y="20254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9829175" y="21129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9809975" y="220055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9790800" y="22881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9770800" y="23756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9751600" y="24632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9732425" y="25508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9712425" y="2638200"/>
              <a:ext cx="973200" cy="184475"/>
            </a:xfrm>
            <a:custGeom>
              <a:avLst/>
              <a:gdLst/>
              <a:ahLst/>
              <a:cxnLst/>
              <a:rect l="l" t="t" r="r" b="b"/>
              <a:pathLst>
                <a:path w="38928" h="7379" extrusionOk="0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2"/>
            <p:cNvSpPr/>
            <p:nvPr/>
          </p:nvSpPr>
          <p:spPr>
            <a:xfrm>
              <a:off x="9693225" y="2725975"/>
              <a:ext cx="973225" cy="184275"/>
            </a:xfrm>
            <a:custGeom>
              <a:avLst/>
              <a:gdLst/>
              <a:ahLst/>
              <a:cxnLst/>
              <a:rect l="l" t="t" r="r" b="b"/>
              <a:pathLst>
                <a:path w="38929" h="7371" extrusionOk="0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2"/>
            <p:cNvSpPr/>
            <p:nvPr/>
          </p:nvSpPr>
          <p:spPr>
            <a:xfrm>
              <a:off x="9673225" y="2813325"/>
              <a:ext cx="969050" cy="205325"/>
            </a:xfrm>
            <a:custGeom>
              <a:avLst/>
              <a:gdLst/>
              <a:ahLst/>
              <a:cxnLst/>
              <a:rect l="l" t="t" r="r" b="b"/>
              <a:pathLst>
                <a:path w="38762" h="8213" extrusionOk="0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2"/>
            <p:cNvSpPr/>
            <p:nvPr/>
          </p:nvSpPr>
          <p:spPr>
            <a:xfrm>
              <a:off x="9654050" y="2900825"/>
              <a:ext cx="964025" cy="225400"/>
            </a:xfrm>
            <a:custGeom>
              <a:avLst/>
              <a:gdLst/>
              <a:ahLst/>
              <a:cxnLst/>
              <a:rect l="l" t="t" r="r" b="b"/>
              <a:pathLst>
                <a:path w="38561" h="9016" extrusionOk="0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2"/>
            <p:cNvSpPr/>
            <p:nvPr/>
          </p:nvSpPr>
          <p:spPr>
            <a:xfrm>
              <a:off x="9634850" y="2988400"/>
              <a:ext cx="961550" cy="235400"/>
            </a:xfrm>
            <a:custGeom>
              <a:avLst/>
              <a:gdLst/>
              <a:ahLst/>
              <a:cxnLst/>
              <a:rect l="l" t="t" r="r" b="b"/>
              <a:pathLst>
                <a:path w="38462" h="9416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2"/>
            <p:cNvSpPr/>
            <p:nvPr/>
          </p:nvSpPr>
          <p:spPr>
            <a:xfrm>
              <a:off x="10905775" y="1762050"/>
              <a:ext cx="1244225" cy="1714425"/>
            </a:xfrm>
            <a:custGeom>
              <a:avLst/>
              <a:gdLst/>
              <a:ahLst/>
              <a:cxnLst/>
              <a:rect l="l" t="t" r="r" b="b"/>
              <a:pathLst>
                <a:path w="49769" h="68577" extrusionOk="0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2"/>
            <p:cNvSpPr/>
            <p:nvPr/>
          </p:nvSpPr>
          <p:spPr>
            <a:xfrm>
              <a:off x="11467825" y="3357200"/>
              <a:ext cx="311100" cy="47575"/>
            </a:xfrm>
            <a:custGeom>
              <a:avLst/>
              <a:gdLst/>
              <a:ahLst/>
              <a:cxnLst/>
              <a:rect l="l" t="t" r="r" b="b"/>
              <a:pathLst>
                <a:path w="12444" h="1903" extrusionOk="0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2"/>
            <p:cNvSpPr/>
            <p:nvPr/>
          </p:nvSpPr>
          <p:spPr>
            <a:xfrm>
              <a:off x="11191800" y="1830225"/>
              <a:ext cx="728050" cy="590500"/>
            </a:xfrm>
            <a:custGeom>
              <a:avLst/>
              <a:gdLst/>
              <a:ahLst/>
              <a:cxnLst/>
              <a:rect l="l" t="t" r="r" b="b"/>
              <a:pathLst>
                <a:path w="29122" h="23620" extrusionOk="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2"/>
            <p:cNvSpPr/>
            <p:nvPr/>
          </p:nvSpPr>
          <p:spPr>
            <a:xfrm>
              <a:off x="11042525" y="1895325"/>
              <a:ext cx="2193250" cy="2455725"/>
            </a:xfrm>
            <a:custGeom>
              <a:avLst/>
              <a:gdLst/>
              <a:ahLst/>
              <a:cxnLst/>
              <a:rect l="l" t="t" r="r" b="b"/>
              <a:pathLst>
                <a:path w="87730" h="98229" extrusionOk="0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2"/>
            <p:cNvSpPr/>
            <p:nvPr/>
          </p:nvSpPr>
          <p:spPr>
            <a:xfrm>
              <a:off x="11070875" y="1875300"/>
              <a:ext cx="2134050" cy="2444600"/>
            </a:xfrm>
            <a:custGeom>
              <a:avLst/>
              <a:gdLst/>
              <a:ahLst/>
              <a:cxnLst/>
              <a:rect l="l" t="t" r="r" b="b"/>
              <a:pathLst>
                <a:path w="85362" h="97784" extrusionOk="0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2"/>
            <p:cNvSpPr/>
            <p:nvPr/>
          </p:nvSpPr>
          <p:spPr>
            <a:xfrm>
              <a:off x="11007500" y="1806100"/>
              <a:ext cx="2193250" cy="2480975"/>
            </a:xfrm>
            <a:custGeom>
              <a:avLst/>
              <a:gdLst/>
              <a:ahLst/>
              <a:cxnLst/>
              <a:rect l="l" t="t" r="r" b="b"/>
              <a:pathLst>
                <a:path w="87730" h="99239" extrusionOk="0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2"/>
            <p:cNvSpPr/>
            <p:nvPr/>
          </p:nvSpPr>
          <p:spPr>
            <a:xfrm>
              <a:off x="11007500" y="2278100"/>
              <a:ext cx="978225" cy="2008975"/>
            </a:xfrm>
            <a:custGeom>
              <a:avLst/>
              <a:gdLst/>
              <a:ahLst/>
              <a:cxnLst/>
              <a:rect l="l" t="t" r="r" b="b"/>
              <a:pathLst>
                <a:path w="39129" h="80359" extrusionOk="0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2"/>
            <p:cNvSpPr/>
            <p:nvPr/>
          </p:nvSpPr>
          <p:spPr>
            <a:xfrm>
              <a:off x="11241850" y="2263925"/>
              <a:ext cx="779725" cy="1931400"/>
            </a:xfrm>
            <a:custGeom>
              <a:avLst/>
              <a:gdLst/>
              <a:ahLst/>
              <a:cxnLst/>
              <a:rect l="l" t="t" r="r" b="b"/>
              <a:pathLst>
                <a:path w="31189" h="77256" extrusionOk="0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2"/>
            <p:cNvSpPr/>
            <p:nvPr/>
          </p:nvSpPr>
          <p:spPr>
            <a:xfrm>
              <a:off x="11420300" y="1939525"/>
              <a:ext cx="1635350" cy="2099850"/>
            </a:xfrm>
            <a:custGeom>
              <a:avLst/>
              <a:gdLst/>
              <a:ahLst/>
              <a:cxnLst/>
              <a:rect l="l" t="t" r="r" b="b"/>
              <a:pathLst>
                <a:path w="65414" h="83994" extrusionOk="0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2"/>
            <p:cNvSpPr/>
            <p:nvPr/>
          </p:nvSpPr>
          <p:spPr>
            <a:xfrm>
              <a:off x="12426025" y="3694125"/>
              <a:ext cx="241025" cy="154300"/>
            </a:xfrm>
            <a:custGeom>
              <a:avLst/>
              <a:gdLst/>
              <a:ahLst/>
              <a:cxnLst/>
              <a:rect l="l" t="t" r="r" b="b"/>
              <a:pathLst>
                <a:path w="9641" h="6172" extrusionOk="0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2"/>
            <p:cNvSpPr/>
            <p:nvPr/>
          </p:nvSpPr>
          <p:spPr>
            <a:xfrm>
              <a:off x="11801400" y="2764275"/>
              <a:ext cx="933200" cy="577950"/>
            </a:xfrm>
            <a:custGeom>
              <a:avLst/>
              <a:gdLst/>
              <a:ahLst/>
              <a:cxnLst/>
              <a:rect l="l" t="t" r="r" b="b"/>
              <a:pathLst>
                <a:path w="37328" h="23118" extrusionOk="0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2"/>
            <p:cNvSpPr/>
            <p:nvPr/>
          </p:nvSpPr>
          <p:spPr>
            <a:xfrm>
              <a:off x="11744700" y="2617500"/>
              <a:ext cx="863975" cy="398650"/>
            </a:xfrm>
            <a:custGeom>
              <a:avLst/>
              <a:gdLst/>
              <a:ahLst/>
              <a:cxnLst/>
              <a:rect l="l" t="t" r="r" b="b"/>
              <a:pathLst>
                <a:path w="34559" h="15946" extrusionOk="0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2"/>
            <p:cNvSpPr/>
            <p:nvPr/>
          </p:nvSpPr>
          <p:spPr>
            <a:xfrm>
              <a:off x="11597925" y="2239750"/>
              <a:ext cx="863975" cy="397800"/>
            </a:xfrm>
            <a:custGeom>
              <a:avLst/>
              <a:gdLst/>
              <a:ahLst/>
              <a:cxnLst/>
              <a:rect l="l" t="t" r="r" b="b"/>
              <a:pathLst>
                <a:path w="34559" h="15912" extrusionOk="0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4" name="Google Shape;964;p72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72"/>
          <p:cNvGrpSpPr/>
          <p:nvPr/>
        </p:nvGrpSpPr>
        <p:grpSpPr>
          <a:xfrm rot="20556700">
            <a:off x="5558594" y="3013434"/>
            <a:ext cx="2451267" cy="900546"/>
            <a:chOff x="10253036" y="3422449"/>
            <a:chExt cx="2748147" cy="1009614"/>
          </a:xfrm>
        </p:grpSpPr>
        <p:sp>
          <p:nvSpPr>
            <p:cNvPr id="966" name="Google Shape;966;p72"/>
            <p:cNvSpPr/>
            <p:nvPr/>
          </p:nvSpPr>
          <p:spPr>
            <a:xfrm>
              <a:off x="12035804" y="3479245"/>
              <a:ext cx="274842" cy="429801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2"/>
            <p:cNvSpPr/>
            <p:nvPr/>
          </p:nvSpPr>
          <p:spPr>
            <a:xfrm>
              <a:off x="10253036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10508914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11732952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11463739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11442732" y="3797532"/>
              <a:ext cx="368756" cy="24470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10511025" y="3442085"/>
              <a:ext cx="969601" cy="970344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10511025" y="3442721"/>
              <a:ext cx="614147" cy="613556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10553811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10490687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11773627" y="3442085"/>
              <a:ext cx="969568" cy="970344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11772924" y="3442721"/>
              <a:ext cx="614850" cy="613556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2"/>
            <p:cNvSpPr/>
            <p:nvPr/>
          </p:nvSpPr>
          <p:spPr>
            <a:xfrm>
              <a:off x="11816380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2"/>
            <p:cNvSpPr/>
            <p:nvPr/>
          </p:nvSpPr>
          <p:spPr>
            <a:xfrm>
              <a:off x="11753290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10457752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12724231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2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2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5195092" y="326247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3B196-60A3-7FBC-5298-3B24A2FD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8" y="1121373"/>
            <a:ext cx="4875022" cy="3265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5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Болонский университет</a:t>
            </a:r>
            <a:endParaRPr dirty="0"/>
          </a:p>
        </p:txBody>
      </p:sp>
      <p:grpSp>
        <p:nvGrpSpPr>
          <p:cNvPr id="1250" name="Google Shape;1250;p75"/>
          <p:cNvGrpSpPr/>
          <p:nvPr/>
        </p:nvGrpSpPr>
        <p:grpSpPr>
          <a:xfrm>
            <a:off x="303668" y="1219837"/>
            <a:ext cx="3120368" cy="3624751"/>
            <a:chOff x="9144000" y="840363"/>
            <a:chExt cx="1618700" cy="1880350"/>
          </a:xfrm>
        </p:grpSpPr>
        <p:sp>
          <p:nvSpPr>
            <p:cNvPr id="1251" name="Google Shape;1251;p75"/>
            <p:cNvSpPr/>
            <p:nvPr/>
          </p:nvSpPr>
          <p:spPr>
            <a:xfrm>
              <a:off x="10502475" y="1331363"/>
              <a:ext cx="88425" cy="92575"/>
            </a:xfrm>
            <a:custGeom>
              <a:avLst/>
              <a:gdLst/>
              <a:ahLst/>
              <a:cxnLst/>
              <a:rect l="l" t="t" r="r" b="b"/>
              <a:pathLst>
                <a:path w="3537" h="3703" extrusionOk="0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9305800" y="1579038"/>
              <a:ext cx="944025" cy="894825"/>
            </a:xfrm>
            <a:custGeom>
              <a:avLst/>
              <a:gdLst/>
              <a:ahLst/>
              <a:cxnLst/>
              <a:rect l="l" t="t" r="r" b="b"/>
              <a:pathLst>
                <a:path w="37761" h="35793" extrusionOk="0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9144000" y="1927613"/>
              <a:ext cx="782250" cy="735550"/>
            </a:xfrm>
            <a:custGeom>
              <a:avLst/>
              <a:gdLst/>
              <a:ahLst/>
              <a:cxnLst/>
              <a:rect l="l" t="t" r="r" b="b"/>
              <a:pathLst>
                <a:path w="31290" h="29422" extrusionOk="0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5"/>
            <p:cNvSpPr/>
            <p:nvPr/>
          </p:nvSpPr>
          <p:spPr>
            <a:xfrm>
              <a:off x="9793650" y="2128588"/>
              <a:ext cx="527050" cy="569400"/>
            </a:xfrm>
            <a:custGeom>
              <a:avLst/>
              <a:gdLst/>
              <a:ahLst/>
              <a:cxnLst/>
              <a:rect l="l" t="t" r="r" b="b"/>
              <a:pathLst>
                <a:path w="21082" h="22776" extrusionOk="0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10021300" y="2182338"/>
              <a:ext cx="324425" cy="364100"/>
            </a:xfrm>
            <a:custGeom>
              <a:avLst/>
              <a:gdLst/>
              <a:ahLst/>
              <a:cxnLst/>
              <a:rect l="l" t="t" r="r" b="b"/>
              <a:pathLst>
                <a:path w="12977" h="14564" extrusionOk="0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9766950" y="2445488"/>
              <a:ext cx="176825" cy="275225"/>
            </a:xfrm>
            <a:custGeom>
              <a:avLst/>
              <a:gdLst/>
              <a:ahLst/>
              <a:cxnLst/>
              <a:rect l="l" t="t" r="r" b="b"/>
              <a:pathLst>
                <a:path w="7073" h="11009" extrusionOk="0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9887050" y="2557163"/>
              <a:ext cx="146775" cy="159375"/>
            </a:xfrm>
            <a:custGeom>
              <a:avLst/>
              <a:gdLst/>
              <a:ahLst/>
              <a:cxnLst/>
              <a:rect l="l" t="t" r="r" b="b"/>
              <a:pathLst>
                <a:path w="5871" h="6375" extrusionOk="0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9979600" y="2529713"/>
              <a:ext cx="62575" cy="65075"/>
            </a:xfrm>
            <a:custGeom>
              <a:avLst/>
              <a:gdLst/>
              <a:ahLst/>
              <a:cxnLst/>
              <a:rect l="l" t="t" r="r" b="b"/>
              <a:pathLst>
                <a:path w="2503" h="2603" extrusionOk="0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10074675" y="840363"/>
              <a:ext cx="132625" cy="170800"/>
            </a:xfrm>
            <a:custGeom>
              <a:avLst/>
              <a:gdLst/>
              <a:ahLst/>
              <a:cxnLst/>
              <a:rect l="l" t="t" r="r" b="b"/>
              <a:pathLst>
                <a:path w="5305" h="6832" extrusionOk="0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9973775" y="1484813"/>
              <a:ext cx="129275" cy="162625"/>
            </a:xfrm>
            <a:custGeom>
              <a:avLst/>
              <a:gdLst/>
              <a:ahLst/>
              <a:cxnLst/>
              <a:rect l="l" t="t" r="r" b="b"/>
              <a:pathLst>
                <a:path w="5171" h="6505" extrusionOk="0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10051325" y="1009613"/>
              <a:ext cx="127625" cy="148300"/>
            </a:xfrm>
            <a:custGeom>
              <a:avLst/>
              <a:gdLst/>
              <a:ahLst/>
              <a:cxnLst/>
              <a:rect l="l" t="t" r="r" b="b"/>
              <a:pathLst>
                <a:path w="5105" h="5932" extrusionOk="0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10077175" y="848513"/>
              <a:ext cx="685525" cy="860050"/>
            </a:xfrm>
            <a:custGeom>
              <a:avLst/>
              <a:gdLst/>
              <a:ahLst/>
              <a:cxnLst/>
              <a:rect l="l" t="t" r="r" b="b"/>
              <a:pathLst>
                <a:path w="27421" h="34402" extrusionOk="0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9992125" y="1107013"/>
              <a:ext cx="170125" cy="527075"/>
            </a:xfrm>
            <a:custGeom>
              <a:avLst/>
              <a:gdLst/>
              <a:ahLst/>
              <a:cxnLst/>
              <a:rect l="l" t="t" r="r" b="b"/>
              <a:pathLst>
                <a:path w="6805" h="21083" extrusionOk="0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9952075" y="1599138"/>
              <a:ext cx="688850" cy="253175"/>
            </a:xfrm>
            <a:custGeom>
              <a:avLst/>
              <a:gdLst/>
              <a:ahLst/>
              <a:cxnLst/>
              <a:rect l="l" t="t" r="r" b="b"/>
              <a:pathLst>
                <a:path w="27554" h="10127" extrusionOk="0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10064675" y="970863"/>
              <a:ext cx="120100" cy="73400"/>
            </a:xfrm>
            <a:custGeom>
              <a:avLst/>
              <a:gdLst/>
              <a:ahLst/>
              <a:cxnLst/>
              <a:rect l="l" t="t" r="r" b="b"/>
              <a:pathLst>
                <a:path w="4804" h="2936" extrusionOk="0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10596725" y="1724138"/>
              <a:ext cx="41700" cy="108425"/>
            </a:xfrm>
            <a:custGeom>
              <a:avLst/>
              <a:gdLst/>
              <a:ahLst/>
              <a:cxnLst/>
              <a:rect l="l" t="t" r="r" b="b"/>
              <a:pathLst>
                <a:path w="1668" h="4337" extrusionOk="0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10225625" y="1145088"/>
              <a:ext cx="376125" cy="411175"/>
            </a:xfrm>
            <a:custGeom>
              <a:avLst/>
              <a:gdLst/>
              <a:ahLst/>
              <a:cxnLst/>
              <a:rect l="l" t="t" r="r" b="b"/>
              <a:pathLst>
                <a:path w="15045" h="16447" extrusionOk="0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10296500" y="998688"/>
              <a:ext cx="331100" cy="83875"/>
            </a:xfrm>
            <a:custGeom>
              <a:avLst/>
              <a:gdLst/>
              <a:ahLst/>
              <a:cxnLst/>
              <a:rect l="l" t="t" r="r" b="b"/>
              <a:pathLst>
                <a:path w="13244" h="3355" extrusionOk="0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10058825" y="1671563"/>
              <a:ext cx="101775" cy="90025"/>
            </a:xfrm>
            <a:custGeom>
              <a:avLst/>
              <a:gdLst/>
              <a:ahLst/>
              <a:cxnLst/>
              <a:rect l="l" t="t" r="r" b="b"/>
              <a:pathLst>
                <a:path w="4071" h="3601" extrusionOk="0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10086350" y="1728638"/>
              <a:ext cx="42550" cy="19700"/>
            </a:xfrm>
            <a:custGeom>
              <a:avLst/>
              <a:gdLst/>
              <a:ahLst/>
              <a:cxnLst/>
              <a:rect l="l" t="t" r="r" b="b"/>
              <a:pathLst>
                <a:path w="1702" h="788" extrusionOk="0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9978775" y="1634988"/>
              <a:ext cx="636300" cy="189875"/>
            </a:xfrm>
            <a:custGeom>
              <a:avLst/>
              <a:gdLst/>
              <a:ahLst/>
              <a:cxnLst/>
              <a:rect l="l" t="t" r="r" b="b"/>
              <a:pathLst>
                <a:path w="25452" h="7595" extrusionOk="0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75"/>
          <p:cNvSpPr/>
          <p:nvPr/>
        </p:nvSpPr>
        <p:spPr>
          <a:xfrm>
            <a:off x="421994" y="2007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75"/>
          <p:cNvSpPr/>
          <p:nvPr/>
        </p:nvSpPr>
        <p:spPr>
          <a:xfrm>
            <a:off x="2952743" y="424622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5"/>
          <p:cNvSpPr/>
          <p:nvPr/>
        </p:nvSpPr>
        <p:spPr>
          <a:xfrm>
            <a:off x="1194605" y="54422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Самый старый университет в Европе">
            <a:extLst>
              <a:ext uri="{FF2B5EF4-FFF2-40B4-BE49-F238E27FC236}">
                <a16:creationId xmlns:a16="http://schemas.microsoft.com/office/drawing/2014/main" id="{9887946B-8C62-D4B1-451B-D69F9D13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041" y="1124104"/>
            <a:ext cx="4985506" cy="33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BY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Оксфордский университет </a:t>
            </a:r>
            <a:endParaRPr b="1" dirty="0">
              <a:solidFill>
                <a:schemeClr val="dk2"/>
              </a:solidFill>
            </a:endParaRPr>
          </a:p>
        </p:txBody>
      </p:sp>
      <p:grpSp>
        <p:nvGrpSpPr>
          <p:cNvPr id="34" name="Google Shape;3131;p122">
            <a:extLst>
              <a:ext uri="{FF2B5EF4-FFF2-40B4-BE49-F238E27FC236}">
                <a16:creationId xmlns:a16="http://schemas.microsoft.com/office/drawing/2014/main" id="{750B18E8-5242-68A2-81F2-FEF29FE3D1F7}"/>
              </a:ext>
            </a:extLst>
          </p:cNvPr>
          <p:cNvGrpSpPr/>
          <p:nvPr/>
        </p:nvGrpSpPr>
        <p:grpSpPr>
          <a:xfrm>
            <a:off x="714125" y="1589574"/>
            <a:ext cx="2518351" cy="2135871"/>
            <a:chOff x="2566874" y="1450963"/>
            <a:chExt cx="4010343" cy="2752442"/>
          </a:xfrm>
        </p:grpSpPr>
        <p:sp>
          <p:nvSpPr>
            <p:cNvPr id="35" name="Google Shape;3132;p122">
              <a:extLst>
                <a:ext uri="{FF2B5EF4-FFF2-40B4-BE49-F238E27FC236}">
                  <a16:creationId xmlns:a16="http://schemas.microsoft.com/office/drawing/2014/main" id="{549D8BAC-3AC6-C80B-BCA9-A7AFDC9BBF29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33;p122">
              <a:extLst>
                <a:ext uri="{FF2B5EF4-FFF2-40B4-BE49-F238E27FC236}">
                  <a16:creationId xmlns:a16="http://schemas.microsoft.com/office/drawing/2014/main" id="{8D9FFB0D-2FD9-A35E-C587-3BC20A418DB5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34;p122">
              <a:extLst>
                <a:ext uri="{FF2B5EF4-FFF2-40B4-BE49-F238E27FC236}">
                  <a16:creationId xmlns:a16="http://schemas.microsoft.com/office/drawing/2014/main" id="{DA0FF4C6-09DD-E56B-DA3D-10D39A62C9EE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35;p122">
              <a:extLst>
                <a:ext uri="{FF2B5EF4-FFF2-40B4-BE49-F238E27FC236}">
                  <a16:creationId xmlns:a16="http://schemas.microsoft.com/office/drawing/2014/main" id="{B4146398-EAC8-00F5-3EAC-7305FC4CC090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36;p122">
              <a:extLst>
                <a:ext uri="{FF2B5EF4-FFF2-40B4-BE49-F238E27FC236}">
                  <a16:creationId xmlns:a16="http://schemas.microsoft.com/office/drawing/2014/main" id="{08FE92F3-F088-0CDC-AAE8-095E81D5304A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37;p122">
              <a:extLst>
                <a:ext uri="{FF2B5EF4-FFF2-40B4-BE49-F238E27FC236}">
                  <a16:creationId xmlns:a16="http://schemas.microsoft.com/office/drawing/2014/main" id="{6780C1DC-F2F3-F122-C90A-63E524C55DA7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38;p122">
              <a:extLst>
                <a:ext uri="{FF2B5EF4-FFF2-40B4-BE49-F238E27FC236}">
                  <a16:creationId xmlns:a16="http://schemas.microsoft.com/office/drawing/2014/main" id="{17D7231A-17BE-17DE-BFD0-E0E26A8A9BBF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39;p122">
              <a:extLst>
                <a:ext uri="{FF2B5EF4-FFF2-40B4-BE49-F238E27FC236}">
                  <a16:creationId xmlns:a16="http://schemas.microsoft.com/office/drawing/2014/main" id="{CD695E08-B84F-C71C-6A28-30807599D7B4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40;p122">
              <a:extLst>
                <a:ext uri="{FF2B5EF4-FFF2-40B4-BE49-F238E27FC236}">
                  <a16:creationId xmlns:a16="http://schemas.microsoft.com/office/drawing/2014/main" id="{2434EF49-008B-967D-5F2D-0E02CD7AD1CF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41;p122">
              <a:extLst>
                <a:ext uri="{FF2B5EF4-FFF2-40B4-BE49-F238E27FC236}">
                  <a16:creationId xmlns:a16="http://schemas.microsoft.com/office/drawing/2014/main" id="{DE514E6B-2E90-5881-FAC8-9483911EAC5C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42;p122">
              <a:extLst>
                <a:ext uri="{FF2B5EF4-FFF2-40B4-BE49-F238E27FC236}">
                  <a16:creationId xmlns:a16="http://schemas.microsoft.com/office/drawing/2014/main" id="{47EA50D5-C886-204F-5949-56FE3FF75695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43;p122">
              <a:extLst>
                <a:ext uri="{FF2B5EF4-FFF2-40B4-BE49-F238E27FC236}">
                  <a16:creationId xmlns:a16="http://schemas.microsoft.com/office/drawing/2014/main" id="{3A674ABD-FFBA-5DFA-56AE-07E5E774515A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44;p122">
              <a:extLst>
                <a:ext uri="{FF2B5EF4-FFF2-40B4-BE49-F238E27FC236}">
                  <a16:creationId xmlns:a16="http://schemas.microsoft.com/office/drawing/2014/main" id="{4007CEF0-AA80-0DA6-9921-300F4EF4C07D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45;p122">
              <a:extLst>
                <a:ext uri="{FF2B5EF4-FFF2-40B4-BE49-F238E27FC236}">
                  <a16:creationId xmlns:a16="http://schemas.microsoft.com/office/drawing/2014/main" id="{25C4F177-D3B4-61BE-512F-6101DC1B7104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46;p122">
              <a:extLst>
                <a:ext uri="{FF2B5EF4-FFF2-40B4-BE49-F238E27FC236}">
                  <a16:creationId xmlns:a16="http://schemas.microsoft.com/office/drawing/2014/main" id="{A2668467-6500-3FA6-BF37-77B6836EF33F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47;p122">
              <a:extLst>
                <a:ext uri="{FF2B5EF4-FFF2-40B4-BE49-F238E27FC236}">
                  <a16:creationId xmlns:a16="http://schemas.microsoft.com/office/drawing/2014/main" id="{B992B5D0-11E0-87D1-F658-889B5B4AC1CA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48;p122">
              <a:extLst>
                <a:ext uri="{FF2B5EF4-FFF2-40B4-BE49-F238E27FC236}">
                  <a16:creationId xmlns:a16="http://schemas.microsoft.com/office/drawing/2014/main" id="{66E6DC48-B07B-EA6C-54D1-BF4644147DB9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49;p122">
              <a:extLst>
                <a:ext uri="{FF2B5EF4-FFF2-40B4-BE49-F238E27FC236}">
                  <a16:creationId xmlns:a16="http://schemas.microsoft.com/office/drawing/2014/main" id="{A0673480-2FB4-8C7A-F313-11333054DE5B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50;p122">
              <a:extLst>
                <a:ext uri="{FF2B5EF4-FFF2-40B4-BE49-F238E27FC236}">
                  <a16:creationId xmlns:a16="http://schemas.microsoft.com/office/drawing/2014/main" id="{94C3EDE9-0429-D8EF-BC20-0DBFEA4EE9DE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51;p122">
              <a:extLst>
                <a:ext uri="{FF2B5EF4-FFF2-40B4-BE49-F238E27FC236}">
                  <a16:creationId xmlns:a16="http://schemas.microsoft.com/office/drawing/2014/main" id="{C4A08765-1D73-E91F-9FD3-D2BB07097083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52;p122">
              <a:extLst>
                <a:ext uri="{FF2B5EF4-FFF2-40B4-BE49-F238E27FC236}">
                  <a16:creationId xmlns:a16="http://schemas.microsoft.com/office/drawing/2014/main" id="{48449A70-0896-EC8D-FA4E-81110AF92603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53;p122">
              <a:extLst>
                <a:ext uri="{FF2B5EF4-FFF2-40B4-BE49-F238E27FC236}">
                  <a16:creationId xmlns:a16="http://schemas.microsoft.com/office/drawing/2014/main" id="{8172D2DE-37BB-CA3C-CFAD-9012ACC56B03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54;p122">
              <a:extLst>
                <a:ext uri="{FF2B5EF4-FFF2-40B4-BE49-F238E27FC236}">
                  <a16:creationId xmlns:a16="http://schemas.microsoft.com/office/drawing/2014/main" id="{03CB08F7-9622-64DD-8531-C3B43FDB001F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55;p122">
              <a:extLst>
                <a:ext uri="{FF2B5EF4-FFF2-40B4-BE49-F238E27FC236}">
                  <a16:creationId xmlns:a16="http://schemas.microsoft.com/office/drawing/2014/main" id="{AE913604-E34C-21F8-EE3C-9815B622145A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56;p122">
              <a:extLst>
                <a:ext uri="{FF2B5EF4-FFF2-40B4-BE49-F238E27FC236}">
                  <a16:creationId xmlns:a16="http://schemas.microsoft.com/office/drawing/2014/main" id="{DCE3D5B5-EEE7-3674-C12D-C1209C22738D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57;p122">
              <a:extLst>
                <a:ext uri="{FF2B5EF4-FFF2-40B4-BE49-F238E27FC236}">
                  <a16:creationId xmlns:a16="http://schemas.microsoft.com/office/drawing/2014/main" id="{CBBDEE9C-EFE4-0BCA-5783-9687A56DAAF5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58;p122">
              <a:extLst>
                <a:ext uri="{FF2B5EF4-FFF2-40B4-BE49-F238E27FC236}">
                  <a16:creationId xmlns:a16="http://schemas.microsoft.com/office/drawing/2014/main" id="{1E1FD143-705F-8821-E9E3-A9F0784382EA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59;p122">
              <a:extLst>
                <a:ext uri="{FF2B5EF4-FFF2-40B4-BE49-F238E27FC236}">
                  <a16:creationId xmlns:a16="http://schemas.microsoft.com/office/drawing/2014/main" id="{B7E97BD0-69E8-319D-BB32-74CFB63AA5E4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60;p122">
              <a:extLst>
                <a:ext uri="{FF2B5EF4-FFF2-40B4-BE49-F238E27FC236}">
                  <a16:creationId xmlns:a16="http://schemas.microsoft.com/office/drawing/2014/main" id="{9B9AED13-A718-AA84-AE57-D8FE48D75581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161;p122">
              <a:extLst>
                <a:ext uri="{FF2B5EF4-FFF2-40B4-BE49-F238E27FC236}">
                  <a16:creationId xmlns:a16="http://schemas.microsoft.com/office/drawing/2014/main" id="{A0833C5D-BDDF-9A9E-B56F-B4338924052E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162;p122">
              <a:extLst>
                <a:ext uri="{FF2B5EF4-FFF2-40B4-BE49-F238E27FC236}">
                  <a16:creationId xmlns:a16="http://schemas.microsoft.com/office/drawing/2014/main" id="{A73142C1-7C08-8A4F-56EA-B3AC09268CC4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163;p122">
              <a:extLst>
                <a:ext uri="{FF2B5EF4-FFF2-40B4-BE49-F238E27FC236}">
                  <a16:creationId xmlns:a16="http://schemas.microsoft.com/office/drawing/2014/main" id="{22E2D7C9-CBA9-123E-036F-08D645971A8C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164;p122">
              <a:extLst>
                <a:ext uri="{FF2B5EF4-FFF2-40B4-BE49-F238E27FC236}">
                  <a16:creationId xmlns:a16="http://schemas.microsoft.com/office/drawing/2014/main" id="{CC11067C-BE36-DE6D-A945-5E4200E6D091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165;p122">
              <a:extLst>
                <a:ext uri="{FF2B5EF4-FFF2-40B4-BE49-F238E27FC236}">
                  <a16:creationId xmlns:a16="http://schemas.microsoft.com/office/drawing/2014/main" id="{149A762B-765E-1A56-CC9F-D67B7AB8E597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166;p122">
              <a:extLst>
                <a:ext uri="{FF2B5EF4-FFF2-40B4-BE49-F238E27FC236}">
                  <a16:creationId xmlns:a16="http://schemas.microsoft.com/office/drawing/2014/main" id="{FB59D18D-B79E-EDCF-23AE-DFA4D25D3AA6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167;p122">
              <a:extLst>
                <a:ext uri="{FF2B5EF4-FFF2-40B4-BE49-F238E27FC236}">
                  <a16:creationId xmlns:a16="http://schemas.microsoft.com/office/drawing/2014/main" id="{87A8BD62-B854-0C9F-1B1D-09C706EDEDB4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168;p122">
              <a:extLst>
                <a:ext uri="{FF2B5EF4-FFF2-40B4-BE49-F238E27FC236}">
                  <a16:creationId xmlns:a16="http://schemas.microsoft.com/office/drawing/2014/main" id="{4996FBDE-66E6-CBFC-9255-A51FBEFA4A60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169;p122">
              <a:extLst>
                <a:ext uri="{FF2B5EF4-FFF2-40B4-BE49-F238E27FC236}">
                  <a16:creationId xmlns:a16="http://schemas.microsoft.com/office/drawing/2014/main" id="{615B9271-80CF-C1D2-0304-9EA9E2142CCD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170;p122">
              <a:extLst>
                <a:ext uri="{FF2B5EF4-FFF2-40B4-BE49-F238E27FC236}">
                  <a16:creationId xmlns:a16="http://schemas.microsoft.com/office/drawing/2014/main" id="{7D714FEF-7692-AA9C-7285-5F268DB8A310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171;p122">
              <a:extLst>
                <a:ext uri="{FF2B5EF4-FFF2-40B4-BE49-F238E27FC236}">
                  <a16:creationId xmlns:a16="http://schemas.microsoft.com/office/drawing/2014/main" id="{DD89A882-386A-EDB3-0671-A2EB97AD6625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172;p122">
              <a:extLst>
                <a:ext uri="{FF2B5EF4-FFF2-40B4-BE49-F238E27FC236}">
                  <a16:creationId xmlns:a16="http://schemas.microsoft.com/office/drawing/2014/main" id="{E61C693B-899F-F456-870E-9B59BCD87897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173;p122">
              <a:extLst>
                <a:ext uri="{FF2B5EF4-FFF2-40B4-BE49-F238E27FC236}">
                  <a16:creationId xmlns:a16="http://schemas.microsoft.com/office/drawing/2014/main" id="{7C42BA29-F624-D69B-CAC2-F5C04427D682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174;p122">
              <a:extLst>
                <a:ext uri="{FF2B5EF4-FFF2-40B4-BE49-F238E27FC236}">
                  <a16:creationId xmlns:a16="http://schemas.microsoft.com/office/drawing/2014/main" id="{A4094B6D-B959-B5BB-225A-FBA2D369305E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175;p122">
              <a:extLst>
                <a:ext uri="{FF2B5EF4-FFF2-40B4-BE49-F238E27FC236}">
                  <a16:creationId xmlns:a16="http://schemas.microsoft.com/office/drawing/2014/main" id="{25514633-288E-D44D-B900-5D4115BEE707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176;p122">
              <a:extLst>
                <a:ext uri="{FF2B5EF4-FFF2-40B4-BE49-F238E27FC236}">
                  <a16:creationId xmlns:a16="http://schemas.microsoft.com/office/drawing/2014/main" id="{2C8481E2-4174-C735-0B2E-CD8A3859830F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177;p122">
              <a:extLst>
                <a:ext uri="{FF2B5EF4-FFF2-40B4-BE49-F238E27FC236}">
                  <a16:creationId xmlns:a16="http://schemas.microsoft.com/office/drawing/2014/main" id="{F2973BC9-A3B2-1029-0019-895446B1A4A1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178;p122">
              <a:extLst>
                <a:ext uri="{FF2B5EF4-FFF2-40B4-BE49-F238E27FC236}">
                  <a16:creationId xmlns:a16="http://schemas.microsoft.com/office/drawing/2014/main" id="{2010231D-7FED-B944-D64E-41CDF32AD4FD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179;p122">
              <a:extLst>
                <a:ext uri="{FF2B5EF4-FFF2-40B4-BE49-F238E27FC236}">
                  <a16:creationId xmlns:a16="http://schemas.microsoft.com/office/drawing/2014/main" id="{A1BE82E9-D8A7-7A02-029C-0614218E8278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180;p122">
              <a:extLst>
                <a:ext uri="{FF2B5EF4-FFF2-40B4-BE49-F238E27FC236}">
                  <a16:creationId xmlns:a16="http://schemas.microsoft.com/office/drawing/2014/main" id="{3F2A5853-710B-ACB3-0D1D-5B0D9E780EEF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181;p122">
              <a:extLst>
                <a:ext uri="{FF2B5EF4-FFF2-40B4-BE49-F238E27FC236}">
                  <a16:creationId xmlns:a16="http://schemas.microsoft.com/office/drawing/2014/main" id="{9F38C18B-5070-F88C-105D-4703ED8EA0D0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182;p122">
              <a:extLst>
                <a:ext uri="{FF2B5EF4-FFF2-40B4-BE49-F238E27FC236}">
                  <a16:creationId xmlns:a16="http://schemas.microsoft.com/office/drawing/2014/main" id="{7CA5F1DF-F87B-BC4D-EB0E-12D5C23BB196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183;p122">
              <a:extLst>
                <a:ext uri="{FF2B5EF4-FFF2-40B4-BE49-F238E27FC236}">
                  <a16:creationId xmlns:a16="http://schemas.microsoft.com/office/drawing/2014/main" id="{B37E6A1A-2100-A1AE-D270-0B2E92D29E64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184;p122">
              <a:extLst>
                <a:ext uri="{FF2B5EF4-FFF2-40B4-BE49-F238E27FC236}">
                  <a16:creationId xmlns:a16="http://schemas.microsoft.com/office/drawing/2014/main" id="{48E01CCD-54A6-D4E6-94BE-E8A6B44F9C0B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185;p122">
              <a:extLst>
                <a:ext uri="{FF2B5EF4-FFF2-40B4-BE49-F238E27FC236}">
                  <a16:creationId xmlns:a16="http://schemas.microsoft.com/office/drawing/2014/main" id="{B47E0A4B-6092-6544-CB79-73EF69A6EDD2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3186;p122">
              <a:extLst>
                <a:ext uri="{FF2B5EF4-FFF2-40B4-BE49-F238E27FC236}">
                  <a16:creationId xmlns:a16="http://schemas.microsoft.com/office/drawing/2014/main" id="{D4F10E9A-3FFA-EC9F-975E-FAE6E8F561A9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187;p122">
              <a:extLst>
                <a:ext uri="{FF2B5EF4-FFF2-40B4-BE49-F238E27FC236}">
                  <a16:creationId xmlns:a16="http://schemas.microsoft.com/office/drawing/2014/main" id="{C114DD47-4348-ACFD-C8FC-C9F4282393E1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188;p122">
              <a:extLst>
                <a:ext uri="{FF2B5EF4-FFF2-40B4-BE49-F238E27FC236}">
                  <a16:creationId xmlns:a16="http://schemas.microsoft.com/office/drawing/2014/main" id="{DFBEE76F-87E3-F6CF-E856-ED994EBA73E1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189;p122">
              <a:extLst>
                <a:ext uri="{FF2B5EF4-FFF2-40B4-BE49-F238E27FC236}">
                  <a16:creationId xmlns:a16="http://schemas.microsoft.com/office/drawing/2014/main" id="{D3AD11F8-A011-CA33-B568-594037F1C93F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190;p122">
              <a:extLst>
                <a:ext uri="{FF2B5EF4-FFF2-40B4-BE49-F238E27FC236}">
                  <a16:creationId xmlns:a16="http://schemas.microsoft.com/office/drawing/2014/main" id="{A6A32320-C8C2-5CB4-FDBB-F163304A1B3C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191;p122">
              <a:extLst>
                <a:ext uri="{FF2B5EF4-FFF2-40B4-BE49-F238E27FC236}">
                  <a16:creationId xmlns:a16="http://schemas.microsoft.com/office/drawing/2014/main" id="{9A88C1EA-F04D-9235-CC1A-50C622DDB022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192;p122">
              <a:extLst>
                <a:ext uri="{FF2B5EF4-FFF2-40B4-BE49-F238E27FC236}">
                  <a16:creationId xmlns:a16="http://schemas.microsoft.com/office/drawing/2014/main" id="{DA7EC0B6-49EC-6F86-B8AB-E502086C87F4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193;p122">
              <a:extLst>
                <a:ext uri="{FF2B5EF4-FFF2-40B4-BE49-F238E27FC236}">
                  <a16:creationId xmlns:a16="http://schemas.microsoft.com/office/drawing/2014/main" id="{813F4A9B-5859-C10A-B99B-A7507E0F5769}"/>
                </a:ext>
              </a:extLst>
            </p:cNvPr>
            <p:cNvSpPr/>
            <p:nvPr/>
          </p:nvSpPr>
          <p:spPr>
            <a:xfrm>
              <a:off x="3266336" y="2663520"/>
              <a:ext cx="2713680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194;p122">
              <a:extLst>
                <a:ext uri="{FF2B5EF4-FFF2-40B4-BE49-F238E27FC236}">
                  <a16:creationId xmlns:a16="http://schemas.microsoft.com/office/drawing/2014/main" id="{CD5CEB62-1DA8-45CE-F17A-3F4E708D7920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195;p122">
              <a:extLst>
                <a:ext uri="{FF2B5EF4-FFF2-40B4-BE49-F238E27FC236}">
                  <a16:creationId xmlns:a16="http://schemas.microsoft.com/office/drawing/2014/main" id="{4F209765-B1C8-3A7D-BC60-667019443258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196;p122">
              <a:extLst>
                <a:ext uri="{FF2B5EF4-FFF2-40B4-BE49-F238E27FC236}">
                  <a16:creationId xmlns:a16="http://schemas.microsoft.com/office/drawing/2014/main" id="{B6257DC3-D431-4954-1110-DA1CFA880427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197;p122">
              <a:extLst>
                <a:ext uri="{FF2B5EF4-FFF2-40B4-BE49-F238E27FC236}">
                  <a16:creationId xmlns:a16="http://schemas.microsoft.com/office/drawing/2014/main" id="{5880982E-0D91-9CA9-8453-D2AB4A924DA6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198;p122">
              <a:extLst>
                <a:ext uri="{FF2B5EF4-FFF2-40B4-BE49-F238E27FC236}">
                  <a16:creationId xmlns:a16="http://schemas.microsoft.com/office/drawing/2014/main" id="{F03D02F9-51D8-5BAE-09DD-34C23147D141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199;p122">
              <a:extLst>
                <a:ext uri="{FF2B5EF4-FFF2-40B4-BE49-F238E27FC236}">
                  <a16:creationId xmlns:a16="http://schemas.microsoft.com/office/drawing/2014/main" id="{FE431453-354A-E020-0AC9-CF048D5D6C9D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200;p122">
              <a:extLst>
                <a:ext uri="{FF2B5EF4-FFF2-40B4-BE49-F238E27FC236}">
                  <a16:creationId xmlns:a16="http://schemas.microsoft.com/office/drawing/2014/main" id="{9676B642-4373-0EEA-05B3-D162DD5EE408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201;p122">
              <a:extLst>
                <a:ext uri="{FF2B5EF4-FFF2-40B4-BE49-F238E27FC236}">
                  <a16:creationId xmlns:a16="http://schemas.microsoft.com/office/drawing/2014/main" id="{8701A2C6-F0CA-404E-89D0-F8C2211DEF87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202;p122">
              <a:extLst>
                <a:ext uri="{FF2B5EF4-FFF2-40B4-BE49-F238E27FC236}">
                  <a16:creationId xmlns:a16="http://schemas.microsoft.com/office/drawing/2014/main" id="{A68CD3CE-DEF3-5BCB-2F70-CF351340ECDF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203;p122">
              <a:extLst>
                <a:ext uri="{FF2B5EF4-FFF2-40B4-BE49-F238E27FC236}">
                  <a16:creationId xmlns:a16="http://schemas.microsoft.com/office/drawing/2014/main" id="{EA982090-AA39-551D-58D3-8D88E4BA4981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204;p122">
              <a:extLst>
                <a:ext uri="{FF2B5EF4-FFF2-40B4-BE49-F238E27FC236}">
                  <a16:creationId xmlns:a16="http://schemas.microsoft.com/office/drawing/2014/main" id="{5503816C-22B2-BB82-A04E-100EFB5D3220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205;p122">
              <a:extLst>
                <a:ext uri="{FF2B5EF4-FFF2-40B4-BE49-F238E27FC236}">
                  <a16:creationId xmlns:a16="http://schemas.microsoft.com/office/drawing/2014/main" id="{1171399D-344C-D99A-AD6E-F5714F0D4C15}"/>
                </a:ext>
              </a:extLst>
            </p:cNvPr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206;p122">
              <a:extLst>
                <a:ext uri="{FF2B5EF4-FFF2-40B4-BE49-F238E27FC236}">
                  <a16:creationId xmlns:a16="http://schemas.microsoft.com/office/drawing/2014/main" id="{8BE340B6-0CA4-B637-7D89-037A49D9D3FC}"/>
                </a:ext>
              </a:extLst>
            </p:cNvPr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207;p122">
              <a:extLst>
                <a:ext uri="{FF2B5EF4-FFF2-40B4-BE49-F238E27FC236}">
                  <a16:creationId xmlns:a16="http://schemas.microsoft.com/office/drawing/2014/main" id="{B4BE6BF6-8715-9951-4887-942D98D109BD}"/>
                </a:ext>
              </a:extLst>
            </p:cNvPr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208;p122">
              <a:extLst>
                <a:ext uri="{FF2B5EF4-FFF2-40B4-BE49-F238E27FC236}">
                  <a16:creationId xmlns:a16="http://schemas.microsoft.com/office/drawing/2014/main" id="{B219C5C1-B791-3BDD-04FD-5CE4236CC567}"/>
                </a:ext>
              </a:extLst>
            </p:cNvPr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209;p122">
              <a:extLst>
                <a:ext uri="{FF2B5EF4-FFF2-40B4-BE49-F238E27FC236}">
                  <a16:creationId xmlns:a16="http://schemas.microsoft.com/office/drawing/2014/main" id="{ED191076-5D2C-3E5E-0CF2-2A1B569602F0}"/>
                </a:ext>
              </a:extLst>
            </p:cNvPr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210;p122">
              <a:extLst>
                <a:ext uri="{FF2B5EF4-FFF2-40B4-BE49-F238E27FC236}">
                  <a16:creationId xmlns:a16="http://schemas.microsoft.com/office/drawing/2014/main" id="{C881249E-EC8D-2F3E-5FF7-ED5A4B9CFBE2}"/>
                </a:ext>
              </a:extLst>
            </p:cNvPr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211;p122">
              <a:extLst>
                <a:ext uri="{FF2B5EF4-FFF2-40B4-BE49-F238E27FC236}">
                  <a16:creationId xmlns:a16="http://schemas.microsoft.com/office/drawing/2014/main" id="{DF9B98D2-55C4-4CC7-44D2-104EDDDFB627}"/>
                </a:ext>
              </a:extLst>
            </p:cNvPr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212;p122">
              <a:extLst>
                <a:ext uri="{FF2B5EF4-FFF2-40B4-BE49-F238E27FC236}">
                  <a16:creationId xmlns:a16="http://schemas.microsoft.com/office/drawing/2014/main" id="{02FB3ECC-DE40-DDB3-2328-29A3E542D7C5}"/>
                </a:ext>
              </a:extLst>
            </p:cNvPr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213;p122">
              <a:extLst>
                <a:ext uri="{FF2B5EF4-FFF2-40B4-BE49-F238E27FC236}">
                  <a16:creationId xmlns:a16="http://schemas.microsoft.com/office/drawing/2014/main" id="{E476D1C4-16AB-B3B9-D81A-538AF6552ADD}"/>
                </a:ext>
              </a:extLst>
            </p:cNvPr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214;p122">
              <a:extLst>
                <a:ext uri="{FF2B5EF4-FFF2-40B4-BE49-F238E27FC236}">
                  <a16:creationId xmlns:a16="http://schemas.microsoft.com/office/drawing/2014/main" id="{5FD36744-8A20-522D-C529-03FDC73AD2B2}"/>
                </a:ext>
              </a:extLst>
            </p:cNvPr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215;p122">
              <a:extLst>
                <a:ext uri="{FF2B5EF4-FFF2-40B4-BE49-F238E27FC236}">
                  <a16:creationId xmlns:a16="http://schemas.microsoft.com/office/drawing/2014/main" id="{7E6BEBDB-4FFF-D55E-231E-E103717829B0}"/>
                </a:ext>
              </a:extLst>
            </p:cNvPr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216;p122">
              <a:extLst>
                <a:ext uri="{FF2B5EF4-FFF2-40B4-BE49-F238E27FC236}">
                  <a16:creationId xmlns:a16="http://schemas.microsoft.com/office/drawing/2014/main" id="{DB7A606A-66C1-E6D5-DEAB-F7C9EC5C7771}"/>
                </a:ext>
              </a:extLst>
            </p:cNvPr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3" name="Рисунок 1272">
            <a:extLst>
              <a:ext uri="{FF2B5EF4-FFF2-40B4-BE49-F238E27FC236}">
                <a16:creationId xmlns:a16="http://schemas.microsoft.com/office/drawing/2014/main" id="{6CB71D83-6820-308A-BF7E-664A7616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717" y="990419"/>
            <a:ext cx="4835312" cy="3626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7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BY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Университет в Саламанке 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61935-C97D-A110-5E7A-63D42BC8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5" y="1076633"/>
            <a:ext cx="5186803" cy="3459199"/>
          </a:xfrm>
          <a:prstGeom prst="rect">
            <a:avLst/>
          </a:prstGeom>
        </p:spPr>
      </p:pic>
      <p:grpSp>
        <p:nvGrpSpPr>
          <p:cNvPr id="4" name="Google Shape;1534;p82">
            <a:extLst>
              <a:ext uri="{FF2B5EF4-FFF2-40B4-BE49-F238E27FC236}">
                <a16:creationId xmlns:a16="http://schemas.microsoft.com/office/drawing/2014/main" id="{F13DF98C-C580-BA54-AD0C-F9D6420B71FD}"/>
              </a:ext>
            </a:extLst>
          </p:cNvPr>
          <p:cNvGrpSpPr/>
          <p:nvPr/>
        </p:nvGrpSpPr>
        <p:grpSpPr>
          <a:xfrm>
            <a:off x="6001534" y="1503019"/>
            <a:ext cx="2663621" cy="2435649"/>
            <a:chOff x="3240201" y="1644787"/>
            <a:chExt cx="2663621" cy="2435649"/>
          </a:xfrm>
        </p:grpSpPr>
        <p:sp>
          <p:nvSpPr>
            <p:cNvPr id="5" name="Google Shape;1535;p82">
              <a:extLst>
                <a:ext uri="{FF2B5EF4-FFF2-40B4-BE49-F238E27FC236}">
                  <a16:creationId xmlns:a16="http://schemas.microsoft.com/office/drawing/2014/main" id="{D18FD5B0-8938-1EA7-B36A-F5379F8B33E4}"/>
                </a:ext>
              </a:extLst>
            </p:cNvPr>
            <p:cNvSpPr/>
            <p:nvPr/>
          </p:nvSpPr>
          <p:spPr>
            <a:xfrm>
              <a:off x="3240201" y="3744640"/>
              <a:ext cx="2663621" cy="335795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6;p82">
              <a:extLst>
                <a:ext uri="{FF2B5EF4-FFF2-40B4-BE49-F238E27FC236}">
                  <a16:creationId xmlns:a16="http://schemas.microsoft.com/office/drawing/2014/main" id="{F028F2DD-95FF-C8C9-EA2F-6688C89AA1D2}"/>
                </a:ext>
              </a:extLst>
            </p:cNvPr>
            <p:cNvSpPr/>
            <p:nvPr/>
          </p:nvSpPr>
          <p:spPr>
            <a:xfrm>
              <a:off x="4643087" y="3421875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37;p82">
              <a:extLst>
                <a:ext uri="{FF2B5EF4-FFF2-40B4-BE49-F238E27FC236}">
                  <a16:creationId xmlns:a16="http://schemas.microsoft.com/office/drawing/2014/main" id="{195F0300-D34F-A7E9-0571-F93A0BBDE08A}"/>
                </a:ext>
              </a:extLst>
            </p:cNvPr>
            <p:cNvSpPr/>
            <p:nvPr/>
          </p:nvSpPr>
          <p:spPr>
            <a:xfrm>
              <a:off x="3605026" y="3421875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38;p82">
              <a:extLst>
                <a:ext uri="{FF2B5EF4-FFF2-40B4-BE49-F238E27FC236}">
                  <a16:creationId xmlns:a16="http://schemas.microsoft.com/office/drawing/2014/main" id="{AFDF7AEC-AE8A-CDAA-3567-56F144421840}"/>
                </a:ext>
              </a:extLst>
            </p:cNvPr>
            <p:cNvSpPr/>
            <p:nvPr/>
          </p:nvSpPr>
          <p:spPr>
            <a:xfrm>
              <a:off x="3506887" y="3421875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39;p82">
              <a:extLst>
                <a:ext uri="{FF2B5EF4-FFF2-40B4-BE49-F238E27FC236}">
                  <a16:creationId xmlns:a16="http://schemas.microsoft.com/office/drawing/2014/main" id="{13199961-A74E-1639-6468-B22BFDC30BB5}"/>
                </a:ext>
              </a:extLst>
            </p:cNvPr>
            <p:cNvSpPr/>
            <p:nvPr/>
          </p:nvSpPr>
          <p:spPr>
            <a:xfrm>
              <a:off x="4541630" y="3421875"/>
              <a:ext cx="196280" cy="444277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0;p82">
              <a:extLst>
                <a:ext uri="{FF2B5EF4-FFF2-40B4-BE49-F238E27FC236}">
                  <a16:creationId xmlns:a16="http://schemas.microsoft.com/office/drawing/2014/main" id="{956428F7-5421-F28C-3175-27FC69F5327F}"/>
                </a:ext>
              </a:extLst>
            </p:cNvPr>
            <p:cNvSpPr/>
            <p:nvPr/>
          </p:nvSpPr>
          <p:spPr>
            <a:xfrm>
              <a:off x="4610050" y="3466941"/>
              <a:ext cx="156558" cy="354161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41;p82">
              <a:extLst>
                <a:ext uri="{FF2B5EF4-FFF2-40B4-BE49-F238E27FC236}">
                  <a16:creationId xmlns:a16="http://schemas.microsoft.com/office/drawing/2014/main" id="{D45F4FD7-89E3-73BC-5A54-2816252C3B37}"/>
                </a:ext>
              </a:extLst>
            </p:cNvPr>
            <p:cNvSpPr/>
            <p:nvPr/>
          </p:nvSpPr>
          <p:spPr>
            <a:xfrm>
              <a:off x="4688488" y="3466941"/>
              <a:ext cx="955300" cy="354161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2;p82">
              <a:extLst>
                <a:ext uri="{FF2B5EF4-FFF2-40B4-BE49-F238E27FC236}">
                  <a16:creationId xmlns:a16="http://schemas.microsoft.com/office/drawing/2014/main" id="{B0158BAF-0743-43C5-AB85-D033A41E2552}"/>
                </a:ext>
              </a:extLst>
            </p:cNvPr>
            <p:cNvSpPr/>
            <p:nvPr/>
          </p:nvSpPr>
          <p:spPr>
            <a:xfrm>
              <a:off x="5665467" y="3421875"/>
              <a:ext cx="31395" cy="45082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3;p82">
              <a:extLst>
                <a:ext uri="{FF2B5EF4-FFF2-40B4-BE49-F238E27FC236}">
                  <a16:creationId xmlns:a16="http://schemas.microsoft.com/office/drawing/2014/main" id="{589F1AEB-5204-FA2E-8974-0B314D33F3DA}"/>
                </a:ext>
              </a:extLst>
            </p:cNvPr>
            <p:cNvSpPr/>
            <p:nvPr/>
          </p:nvSpPr>
          <p:spPr>
            <a:xfrm>
              <a:off x="5665467" y="3821087"/>
              <a:ext cx="31395" cy="45066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44;p82">
              <a:extLst>
                <a:ext uri="{FF2B5EF4-FFF2-40B4-BE49-F238E27FC236}">
                  <a16:creationId xmlns:a16="http://schemas.microsoft.com/office/drawing/2014/main" id="{6FC9BD49-A7A7-F915-6440-CF7773D8B312}"/>
                </a:ext>
              </a:extLst>
            </p:cNvPr>
            <p:cNvSpPr/>
            <p:nvPr/>
          </p:nvSpPr>
          <p:spPr>
            <a:xfrm>
              <a:off x="4458836" y="297761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45;p82">
              <a:extLst>
                <a:ext uri="{FF2B5EF4-FFF2-40B4-BE49-F238E27FC236}">
                  <a16:creationId xmlns:a16="http://schemas.microsoft.com/office/drawing/2014/main" id="{B1CD0FBA-34DA-9EB2-2D1C-DE42DA71F272}"/>
                </a:ext>
              </a:extLst>
            </p:cNvPr>
            <p:cNvSpPr/>
            <p:nvPr/>
          </p:nvSpPr>
          <p:spPr>
            <a:xfrm>
              <a:off x="3420775" y="297761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46;p82">
              <a:extLst>
                <a:ext uri="{FF2B5EF4-FFF2-40B4-BE49-F238E27FC236}">
                  <a16:creationId xmlns:a16="http://schemas.microsoft.com/office/drawing/2014/main" id="{6C145B61-9065-1C79-14A2-113D8571E4F9}"/>
                </a:ext>
              </a:extLst>
            </p:cNvPr>
            <p:cNvSpPr/>
            <p:nvPr/>
          </p:nvSpPr>
          <p:spPr>
            <a:xfrm>
              <a:off x="3322635" y="297761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47;p82">
              <a:extLst>
                <a:ext uri="{FF2B5EF4-FFF2-40B4-BE49-F238E27FC236}">
                  <a16:creationId xmlns:a16="http://schemas.microsoft.com/office/drawing/2014/main" id="{9ADACBE9-FEFD-BFFF-FB4A-D7F58F3F2EF6}"/>
                </a:ext>
              </a:extLst>
            </p:cNvPr>
            <p:cNvSpPr/>
            <p:nvPr/>
          </p:nvSpPr>
          <p:spPr>
            <a:xfrm>
              <a:off x="4357043" y="297761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8;p82">
              <a:extLst>
                <a:ext uri="{FF2B5EF4-FFF2-40B4-BE49-F238E27FC236}">
                  <a16:creationId xmlns:a16="http://schemas.microsoft.com/office/drawing/2014/main" id="{AFE42F1A-5C45-3C74-A6EB-65348115F573}"/>
                </a:ext>
              </a:extLst>
            </p:cNvPr>
            <p:cNvSpPr/>
            <p:nvPr/>
          </p:nvSpPr>
          <p:spPr>
            <a:xfrm>
              <a:off x="4425798" y="302268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9;p82">
              <a:extLst>
                <a:ext uri="{FF2B5EF4-FFF2-40B4-BE49-F238E27FC236}">
                  <a16:creationId xmlns:a16="http://schemas.microsoft.com/office/drawing/2014/main" id="{8B3F4978-3C0B-9B47-8A47-CEA8783CCBD1}"/>
                </a:ext>
              </a:extLst>
            </p:cNvPr>
            <p:cNvSpPr/>
            <p:nvPr/>
          </p:nvSpPr>
          <p:spPr>
            <a:xfrm>
              <a:off x="4503902" y="302268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50;p82">
              <a:extLst>
                <a:ext uri="{FF2B5EF4-FFF2-40B4-BE49-F238E27FC236}">
                  <a16:creationId xmlns:a16="http://schemas.microsoft.com/office/drawing/2014/main" id="{16C1034D-6004-FE70-FFB8-6706E5860E0E}"/>
                </a:ext>
              </a:extLst>
            </p:cNvPr>
            <p:cNvSpPr/>
            <p:nvPr/>
          </p:nvSpPr>
          <p:spPr>
            <a:xfrm>
              <a:off x="5481232" y="2977614"/>
              <a:ext cx="31044" cy="45066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51;p82">
              <a:extLst>
                <a:ext uri="{FF2B5EF4-FFF2-40B4-BE49-F238E27FC236}">
                  <a16:creationId xmlns:a16="http://schemas.microsoft.com/office/drawing/2014/main" id="{96E94E1A-F6D8-3270-EC2C-C56A41886849}"/>
                </a:ext>
              </a:extLst>
            </p:cNvPr>
            <p:cNvSpPr/>
            <p:nvPr/>
          </p:nvSpPr>
          <p:spPr>
            <a:xfrm>
              <a:off x="5481232" y="3376809"/>
              <a:ext cx="31379" cy="45082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52;p82">
              <a:extLst>
                <a:ext uri="{FF2B5EF4-FFF2-40B4-BE49-F238E27FC236}">
                  <a16:creationId xmlns:a16="http://schemas.microsoft.com/office/drawing/2014/main" id="{C997F28F-4E72-4B83-4109-58A5F4E63419}"/>
                </a:ext>
              </a:extLst>
            </p:cNvPr>
            <p:cNvSpPr/>
            <p:nvPr/>
          </p:nvSpPr>
          <p:spPr>
            <a:xfrm>
              <a:off x="4767932" y="253333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53;p82">
              <a:extLst>
                <a:ext uri="{FF2B5EF4-FFF2-40B4-BE49-F238E27FC236}">
                  <a16:creationId xmlns:a16="http://schemas.microsoft.com/office/drawing/2014/main" id="{E3495C54-826B-1229-87FA-DB122866D62B}"/>
                </a:ext>
              </a:extLst>
            </p:cNvPr>
            <p:cNvSpPr/>
            <p:nvPr/>
          </p:nvSpPr>
          <p:spPr>
            <a:xfrm>
              <a:off x="3729855" y="253333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54;p82">
              <a:extLst>
                <a:ext uri="{FF2B5EF4-FFF2-40B4-BE49-F238E27FC236}">
                  <a16:creationId xmlns:a16="http://schemas.microsoft.com/office/drawing/2014/main" id="{80A8AA6D-50AA-CCA1-0A9E-115EB3AE8061}"/>
                </a:ext>
              </a:extLst>
            </p:cNvPr>
            <p:cNvSpPr/>
            <p:nvPr/>
          </p:nvSpPr>
          <p:spPr>
            <a:xfrm>
              <a:off x="3631396" y="253333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55;p82">
              <a:extLst>
                <a:ext uri="{FF2B5EF4-FFF2-40B4-BE49-F238E27FC236}">
                  <a16:creationId xmlns:a16="http://schemas.microsoft.com/office/drawing/2014/main" id="{6372211A-3684-1EAF-20B8-10F93DFEBC59}"/>
                </a:ext>
              </a:extLst>
            </p:cNvPr>
            <p:cNvSpPr/>
            <p:nvPr/>
          </p:nvSpPr>
          <p:spPr>
            <a:xfrm>
              <a:off x="4666123" y="253333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56;p82">
              <a:extLst>
                <a:ext uri="{FF2B5EF4-FFF2-40B4-BE49-F238E27FC236}">
                  <a16:creationId xmlns:a16="http://schemas.microsoft.com/office/drawing/2014/main" id="{E5D1DC4F-F207-00FF-7D72-4550C86D8453}"/>
                </a:ext>
              </a:extLst>
            </p:cNvPr>
            <p:cNvSpPr/>
            <p:nvPr/>
          </p:nvSpPr>
          <p:spPr>
            <a:xfrm>
              <a:off x="4734543" y="257840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57;p82">
              <a:extLst>
                <a:ext uri="{FF2B5EF4-FFF2-40B4-BE49-F238E27FC236}">
                  <a16:creationId xmlns:a16="http://schemas.microsoft.com/office/drawing/2014/main" id="{EBE1D810-1B1E-8F6A-9090-F7EAD17768A0}"/>
                </a:ext>
              </a:extLst>
            </p:cNvPr>
            <p:cNvSpPr/>
            <p:nvPr/>
          </p:nvSpPr>
          <p:spPr>
            <a:xfrm>
              <a:off x="4812982" y="257840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58;p82">
              <a:extLst>
                <a:ext uri="{FF2B5EF4-FFF2-40B4-BE49-F238E27FC236}">
                  <a16:creationId xmlns:a16="http://schemas.microsoft.com/office/drawing/2014/main" id="{5C77E36F-4F59-CB9D-3E91-548349C8E3A6}"/>
                </a:ext>
              </a:extLst>
            </p:cNvPr>
            <p:cNvSpPr/>
            <p:nvPr/>
          </p:nvSpPr>
          <p:spPr>
            <a:xfrm>
              <a:off x="5790311" y="2533337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59;p82">
              <a:extLst>
                <a:ext uri="{FF2B5EF4-FFF2-40B4-BE49-F238E27FC236}">
                  <a16:creationId xmlns:a16="http://schemas.microsoft.com/office/drawing/2014/main" id="{A4EA4D9B-71BC-E778-195F-43FA14D8E91F}"/>
                </a:ext>
              </a:extLst>
            </p:cNvPr>
            <p:cNvSpPr/>
            <p:nvPr/>
          </p:nvSpPr>
          <p:spPr>
            <a:xfrm>
              <a:off x="5790311" y="2932548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60;p82">
              <a:extLst>
                <a:ext uri="{FF2B5EF4-FFF2-40B4-BE49-F238E27FC236}">
                  <a16:creationId xmlns:a16="http://schemas.microsoft.com/office/drawing/2014/main" id="{EC98C394-26FC-419F-896D-884630DCABF1}"/>
                </a:ext>
              </a:extLst>
            </p:cNvPr>
            <p:cNvSpPr/>
            <p:nvPr/>
          </p:nvSpPr>
          <p:spPr>
            <a:xfrm>
              <a:off x="3729855" y="253333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61;p82">
              <a:extLst>
                <a:ext uri="{FF2B5EF4-FFF2-40B4-BE49-F238E27FC236}">
                  <a16:creationId xmlns:a16="http://schemas.microsoft.com/office/drawing/2014/main" id="{DD51922F-4362-FD57-6E3A-C4BFA7D38C91}"/>
                </a:ext>
              </a:extLst>
            </p:cNvPr>
            <p:cNvSpPr/>
            <p:nvPr/>
          </p:nvSpPr>
          <p:spPr>
            <a:xfrm>
              <a:off x="3827994" y="253333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62;p82">
              <a:extLst>
                <a:ext uri="{FF2B5EF4-FFF2-40B4-BE49-F238E27FC236}">
                  <a16:creationId xmlns:a16="http://schemas.microsoft.com/office/drawing/2014/main" id="{B8EA4537-4363-AA61-E7E1-6E0EA2573DCD}"/>
                </a:ext>
              </a:extLst>
            </p:cNvPr>
            <p:cNvSpPr/>
            <p:nvPr/>
          </p:nvSpPr>
          <p:spPr>
            <a:xfrm>
              <a:off x="5444739" y="2697558"/>
              <a:ext cx="182396" cy="212560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63;p82">
              <a:extLst>
                <a:ext uri="{FF2B5EF4-FFF2-40B4-BE49-F238E27FC236}">
                  <a16:creationId xmlns:a16="http://schemas.microsoft.com/office/drawing/2014/main" id="{D5A81F9B-4162-84A5-6B85-E8230B9C94F5}"/>
                </a:ext>
              </a:extLst>
            </p:cNvPr>
            <p:cNvSpPr/>
            <p:nvPr/>
          </p:nvSpPr>
          <p:spPr>
            <a:xfrm>
              <a:off x="3509232" y="3421875"/>
              <a:ext cx="1130538" cy="175589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64;p82">
              <a:extLst>
                <a:ext uri="{FF2B5EF4-FFF2-40B4-BE49-F238E27FC236}">
                  <a16:creationId xmlns:a16="http://schemas.microsoft.com/office/drawing/2014/main" id="{C57E008D-CD30-FA18-1287-8F84FF38C529}"/>
                </a:ext>
              </a:extLst>
            </p:cNvPr>
            <p:cNvSpPr/>
            <p:nvPr/>
          </p:nvSpPr>
          <p:spPr>
            <a:xfrm>
              <a:off x="4639753" y="3421875"/>
              <a:ext cx="3350" cy="351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65;p82">
              <a:extLst>
                <a:ext uri="{FF2B5EF4-FFF2-40B4-BE49-F238E27FC236}">
                  <a16:creationId xmlns:a16="http://schemas.microsoft.com/office/drawing/2014/main" id="{1A96A839-61F0-014E-5946-80014F3D8B94}"/>
                </a:ext>
              </a:extLst>
            </p:cNvPr>
            <p:cNvSpPr/>
            <p:nvPr/>
          </p:nvSpPr>
          <p:spPr>
            <a:xfrm>
              <a:off x="4639753" y="3866136"/>
              <a:ext cx="3350" cy="16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66;p82">
              <a:extLst>
                <a:ext uri="{FF2B5EF4-FFF2-40B4-BE49-F238E27FC236}">
                  <a16:creationId xmlns:a16="http://schemas.microsoft.com/office/drawing/2014/main" id="{380D4058-E8BC-EE6F-E6B3-CB2949AA4A6C}"/>
                </a:ext>
              </a:extLst>
            </p:cNvPr>
            <p:cNvSpPr/>
            <p:nvPr/>
          </p:nvSpPr>
          <p:spPr>
            <a:xfrm>
              <a:off x="4666123" y="297761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67;p82">
              <a:extLst>
                <a:ext uri="{FF2B5EF4-FFF2-40B4-BE49-F238E27FC236}">
                  <a16:creationId xmlns:a16="http://schemas.microsoft.com/office/drawing/2014/main" id="{6D57F897-D4B8-A78F-2E67-ED3F924E3626}"/>
                </a:ext>
              </a:extLst>
            </p:cNvPr>
            <p:cNvSpPr/>
            <p:nvPr/>
          </p:nvSpPr>
          <p:spPr>
            <a:xfrm>
              <a:off x="4683814" y="302268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8;p82">
              <a:extLst>
                <a:ext uri="{FF2B5EF4-FFF2-40B4-BE49-F238E27FC236}">
                  <a16:creationId xmlns:a16="http://schemas.microsoft.com/office/drawing/2014/main" id="{6282A4D2-DC95-7D1A-9B75-127F0414E8F9}"/>
                </a:ext>
              </a:extLst>
            </p:cNvPr>
            <p:cNvSpPr/>
            <p:nvPr/>
          </p:nvSpPr>
          <p:spPr>
            <a:xfrm>
              <a:off x="4398761" y="208906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69;p82">
              <a:extLst>
                <a:ext uri="{FF2B5EF4-FFF2-40B4-BE49-F238E27FC236}">
                  <a16:creationId xmlns:a16="http://schemas.microsoft.com/office/drawing/2014/main" id="{20555BCD-6565-70D3-A277-8E1E900BF10C}"/>
                </a:ext>
              </a:extLst>
            </p:cNvPr>
            <p:cNvSpPr/>
            <p:nvPr/>
          </p:nvSpPr>
          <p:spPr>
            <a:xfrm>
              <a:off x="3360700" y="208906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0;p82">
              <a:extLst>
                <a:ext uri="{FF2B5EF4-FFF2-40B4-BE49-F238E27FC236}">
                  <a16:creationId xmlns:a16="http://schemas.microsoft.com/office/drawing/2014/main" id="{2D1E96E9-5FCE-6D5E-DF17-294469FB11F1}"/>
                </a:ext>
              </a:extLst>
            </p:cNvPr>
            <p:cNvSpPr/>
            <p:nvPr/>
          </p:nvSpPr>
          <p:spPr>
            <a:xfrm>
              <a:off x="3262560" y="208906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1;p82">
              <a:extLst>
                <a:ext uri="{FF2B5EF4-FFF2-40B4-BE49-F238E27FC236}">
                  <a16:creationId xmlns:a16="http://schemas.microsoft.com/office/drawing/2014/main" id="{2789C02E-2367-E850-5CED-25B134983FBF}"/>
                </a:ext>
              </a:extLst>
            </p:cNvPr>
            <p:cNvSpPr/>
            <p:nvPr/>
          </p:nvSpPr>
          <p:spPr>
            <a:xfrm>
              <a:off x="4296968" y="208906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2;p82">
              <a:extLst>
                <a:ext uri="{FF2B5EF4-FFF2-40B4-BE49-F238E27FC236}">
                  <a16:creationId xmlns:a16="http://schemas.microsoft.com/office/drawing/2014/main" id="{DDA0FF64-4CAC-B357-8209-969B69CD3355}"/>
                </a:ext>
              </a:extLst>
            </p:cNvPr>
            <p:cNvSpPr/>
            <p:nvPr/>
          </p:nvSpPr>
          <p:spPr>
            <a:xfrm>
              <a:off x="4365723" y="213413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3;p82">
              <a:extLst>
                <a:ext uri="{FF2B5EF4-FFF2-40B4-BE49-F238E27FC236}">
                  <a16:creationId xmlns:a16="http://schemas.microsoft.com/office/drawing/2014/main" id="{67203BD6-2142-4BBF-560D-975C8B2D8CCB}"/>
                </a:ext>
              </a:extLst>
            </p:cNvPr>
            <p:cNvSpPr/>
            <p:nvPr/>
          </p:nvSpPr>
          <p:spPr>
            <a:xfrm>
              <a:off x="4443827" y="213413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74;p82">
              <a:extLst>
                <a:ext uri="{FF2B5EF4-FFF2-40B4-BE49-F238E27FC236}">
                  <a16:creationId xmlns:a16="http://schemas.microsoft.com/office/drawing/2014/main" id="{8D844ED1-2386-A39F-103B-68FCF73B0338}"/>
                </a:ext>
              </a:extLst>
            </p:cNvPr>
            <p:cNvSpPr/>
            <p:nvPr/>
          </p:nvSpPr>
          <p:spPr>
            <a:xfrm>
              <a:off x="4707857" y="164478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75;p82">
              <a:extLst>
                <a:ext uri="{FF2B5EF4-FFF2-40B4-BE49-F238E27FC236}">
                  <a16:creationId xmlns:a16="http://schemas.microsoft.com/office/drawing/2014/main" id="{663A5714-EA43-80B1-1B70-B1D46366BE44}"/>
                </a:ext>
              </a:extLst>
            </p:cNvPr>
            <p:cNvSpPr/>
            <p:nvPr/>
          </p:nvSpPr>
          <p:spPr>
            <a:xfrm>
              <a:off x="3669780" y="164478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76;p82">
              <a:extLst>
                <a:ext uri="{FF2B5EF4-FFF2-40B4-BE49-F238E27FC236}">
                  <a16:creationId xmlns:a16="http://schemas.microsoft.com/office/drawing/2014/main" id="{9AC9338A-33F6-5408-F927-0B6A1CBE95DA}"/>
                </a:ext>
              </a:extLst>
            </p:cNvPr>
            <p:cNvSpPr/>
            <p:nvPr/>
          </p:nvSpPr>
          <p:spPr>
            <a:xfrm>
              <a:off x="3571321" y="164478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77;p82">
              <a:extLst>
                <a:ext uri="{FF2B5EF4-FFF2-40B4-BE49-F238E27FC236}">
                  <a16:creationId xmlns:a16="http://schemas.microsoft.com/office/drawing/2014/main" id="{3EF9510A-2019-2ED1-7727-3AEAD4FBB2A4}"/>
                </a:ext>
              </a:extLst>
            </p:cNvPr>
            <p:cNvSpPr/>
            <p:nvPr/>
          </p:nvSpPr>
          <p:spPr>
            <a:xfrm>
              <a:off x="4606048" y="164478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78;p82">
              <a:extLst>
                <a:ext uri="{FF2B5EF4-FFF2-40B4-BE49-F238E27FC236}">
                  <a16:creationId xmlns:a16="http://schemas.microsoft.com/office/drawing/2014/main" id="{0250A22B-88D6-D723-BC3A-F71FB1D39F38}"/>
                </a:ext>
              </a:extLst>
            </p:cNvPr>
            <p:cNvSpPr/>
            <p:nvPr/>
          </p:nvSpPr>
          <p:spPr>
            <a:xfrm>
              <a:off x="4674468" y="168985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79;p82">
              <a:extLst>
                <a:ext uri="{FF2B5EF4-FFF2-40B4-BE49-F238E27FC236}">
                  <a16:creationId xmlns:a16="http://schemas.microsoft.com/office/drawing/2014/main" id="{37C5CB50-53F9-4211-A2E3-C841479C696C}"/>
                </a:ext>
              </a:extLst>
            </p:cNvPr>
            <p:cNvSpPr/>
            <p:nvPr/>
          </p:nvSpPr>
          <p:spPr>
            <a:xfrm>
              <a:off x="4752907" y="168985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80;p82">
              <a:extLst>
                <a:ext uri="{FF2B5EF4-FFF2-40B4-BE49-F238E27FC236}">
                  <a16:creationId xmlns:a16="http://schemas.microsoft.com/office/drawing/2014/main" id="{F5E7936B-2178-9F14-F3A1-6324DCF1154A}"/>
                </a:ext>
              </a:extLst>
            </p:cNvPr>
            <p:cNvSpPr/>
            <p:nvPr/>
          </p:nvSpPr>
          <p:spPr>
            <a:xfrm>
              <a:off x="3669780" y="164478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81;p82">
              <a:extLst>
                <a:ext uri="{FF2B5EF4-FFF2-40B4-BE49-F238E27FC236}">
                  <a16:creationId xmlns:a16="http://schemas.microsoft.com/office/drawing/2014/main" id="{D00D4194-44B4-574C-B685-9E785E955B73}"/>
                </a:ext>
              </a:extLst>
            </p:cNvPr>
            <p:cNvSpPr/>
            <p:nvPr/>
          </p:nvSpPr>
          <p:spPr>
            <a:xfrm>
              <a:off x="3767919" y="164478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82;p82">
              <a:extLst>
                <a:ext uri="{FF2B5EF4-FFF2-40B4-BE49-F238E27FC236}">
                  <a16:creationId xmlns:a16="http://schemas.microsoft.com/office/drawing/2014/main" id="{84AF205F-0F0A-B78F-0041-C3D79084F037}"/>
                </a:ext>
              </a:extLst>
            </p:cNvPr>
            <p:cNvSpPr/>
            <p:nvPr/>
          </p:nvSpPr>
          <p:spPr>
            <a:xfrm>
              <a:off x="4606048" y="208906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83;p82">
              <a:extLst>
                <a:ext uri="{FF2B5EF4-FFF2-40B4-BE49-F238E27FC236}">
                  <a16:creationId xmlns:a16="http://schemas.microsoft.com/office/drawing/2014/main" id="{D84EEE85-BF25-8997-3251-1FCEF5EEFA0C}"/>
                </a:ext>
              </a:extLst>
            </p:cNvPr>
            <p:cNvSpPr/>
            <p:nvPr/>
          </p:nvSpPr>
          <p:spPr>
            <a:xfrm>
              <a:off x="4623739" y="213413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47</Words>
  <Application>Microsoft Office PowerPoint</Application>
  <PresentationFormat>Экран (16:9)</PresentationFormat>
  <Paragraphs>23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Roboto</vt:lpstr>
      <vt:lpstr>Arial</vt:lpstr>
      <vt:lpstr>Roboto Condensed Light</vt:lpstr>
      <vt:lpstr>Calibri</vt:lpstr>
      <vt:lpstr>Libre Baskerville</vt:lpstr>
      <vt:lpstr>Generation of '27 by Slidesgo</vt:lpstr>
      <vt:lpstr>Система средневекового образования</vt:lpstr>
      <vt:lpstr>I</vt:lpstr>
      <vt:lpstr>Семь свободных исскуств</vt:lpstr>
      <vt:lpstr>Система образования </vt:lpstr>
      <vt:lpstr>Первые европейские университеты</vt:lpstr>
      <vt:lpstr>Парижский университет</vt:lpstr>
      <vt:lpstr>Болонский университет</vt:lpstr>
      <vt:lpstr>Оксфордский университет </vt:lpstr>
      <vt:lpstr>Университет в Саламанке </vt:lpstr>
      <vt:lpstr>Университет в Саламанке </vt:lpstr>
      <vt:lpstr>Система средневекового образования (продолжение)</vt:lpstr>
      <vt:lpstr>Миниатюры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средневекового образования</dc:title>
  <dc:creator>Stas Rozel</dc:creator>
  <cp:lastModifiedBy>Stas Rozel</cp:lastModifiedBy>
  <cp:revision>4</cp:revision>
  <dcterms:modified xsi:type="dcterms:W3CDTF">2023-10-31T22:10:32Z</dcterms:modified>
</cp:coreProperties>
</file>